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12"/>
  </p:notesMasterIdLst>
  <p:sldIdLst>
    <p:sldId id="256" r:id="rId2"/>
    <p:sldId id="258" r:id="rId3"/>
    <p:sldId id="259" r:id="rId4"/>
    <p:sldId id="261" r:id="rId5"/>
    <p:sldId id="257" r:id="rId6"/>
    <p:sldId id="324" r:id="rId7"/>
    <p:sldId id="325" r:id="rId8"/>
    <p:sldId id="326" r:id="rId9"/>
    <p:sldId id="260" r:id="rId10"/>
    <p:sldId id="323" r:id="rId11"/>
  </p:sldIdLst>
  <p:sldSz cx="9144000" cy="5143500" type="screen16x9"/>
  <p:notesSz cx="6858000" cy="9144000"/>
  <p:embeddedFontLst>
    <p:embeddedFont>
      <p:font typeface="Anton" pitchFamily="2" charset="0"/>
      <p:regular r:id="rId13"/>
    </p:embeddedFont>
    <p:embeddedFont>
      <p:font typeface="Bahnschrift SemiLight SemiConde" panose="020B0502040204020203" pitchFamily="34" charset="0"/>
      <p:regular r:id="rId14"/>
    </p:embeddedFont>
    <p:embeddedFont>
      <p:font typeface="Manrope" panose="020B0604020202020204" charset="0"/>
      <p:regular r:id="rId15"/>
      <p:bold r:id="rId16"/>
    </p:embeddedFont>
    <p:embeddedFont>
      <p:font typeface="Montserrat" panose="00000800000000000000" pitchFamily="50" charset="0"/>
      <p:bold r:id="rId17"/>
      <p:boldItalic r:id="rId18"/>
    </p:embeddedFont>
    <p:embeddedFont>
      <p:font typeface="Montserrat Black" panose="00000A00000000000000" pitchFamily="50" charset="0"/>
      <p:bold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4F3E"/>
    <a:srgbClr val="BFC2EF"/>
    <a:srgbClr val="FF0000"/>
    <a:srgbClr val="85DD6C"/>
    <a:srgbClr val="CBF0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0557703-E996-4044-A149-16641ED453FA}">
  <a:tblStyle styleId="{10557703-E996-4044-A149-16641ED453F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271" autoAdjust="0"/>
    <p:restoredTop sz="95033" autoAdjust="0"/>
  </p:normalViewPr>
  <p:slideViewPr>
    <p:cSldViewPr snapToGrid="0">
      <p:cViewPr varScale="1">
        <p:scale>
          <a:sx n="105" d="100"/>
          <a:sy n="105" d="100"/>
        </p:scale>
        <p:origin x="83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122456cf94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122456cf94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>
          <a:extLst>
            <a:ext uri="{FF2B5EF4-FFF2-40B4-BE49-F238E27FC236}">
              <a16:creationId xmlns:a16="http://schemas.microsoft.com/office/drawing/2014/main" id="{86FC6BAF-6788-1573-0101-2E1D148D3B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125668ee4bb_0_41:notes">
            <a:extLst>
              <a:ext uri="{FF2B5EF4-FFF2-40B4-BE49-F238E27FC236}">
                <a16:creationId xmlns:a16="http://schemas.microsoft.com/office/drawing/2014/main" id="{195AD82C-DCE2-8E94-3E96-20220A8F500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125668ee4bb_0_41:notes">
            <a:extLst>
              <a:ext uri="{FF2B5EF4-FFF2-40B4-BE49-F238E27FC236}">
                <a16:creationId xmlns:a16="http://schemas.microsoft.com/office/drawing/2014/main" id="{AF3CC860-F90A-BD16-521E-3591DC5432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45559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dd0c7d16c6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dd0c7d16c6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13e5733638c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13e5733638c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13e5733638c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13e5733638c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Better Career Decisions – First-hand guidance from professionals.</a:t>
            </a:r>
          </a:p>
          <a:p>
            <a:r>
              <a:rPr lang="en-US" dirty="0"/>
              <a:t>📈 Increased Opportunities – Exposure to new careers, scholarships, and internships.</a:t>
            </a:r>
          </a:p>
          <a:p>
            <a:r>
              <a:rPr lang="en-US" dirty="0"/>
              <a:t>💡 Confidence Boost – More prepared and motivated students.</a:t>
            </a:r>
          </a:p>
          <a:p>
            <a:r>
              <a:rPr lang="en-US" dirty="0"/>
              <a:t>🔗 Bridging the Knowledge Gap – Connecting ambition with experience.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dd0c7d16c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dd0c7d16c6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>
          <a:extLst>
            <a:ext uri="{FF2B5EF4-FFF2-40B4-BE49-F238E27FC236}">
              <a16:creationId xmlns:a16="http://schemas.microsoft.com/office/drawing/2014/main" id="{53EA2321-C19B-9951-90ED-5D244FD4E7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dd0c7d16c6_0_14:notes">
            <a:extLst>
              <a:ext uri="{FF2B5EF4-FFF2-40B4-BE49-F238E27FC236}">
                <a16:creationId xmlns:a16="http://schemas.microsoft.com/office/drawing/2014/main" id="{8907FB62-4C17-70F3-B2B7-6C8F82EEAD5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dd0c7d16c6_0_14:notes">
            <a:extLst>
              <a:ext uri="{FF2B5EF4-FFF2-40B4-BE49-F238E27FC236}">
                <a16:creationId xmlns:a16="http://schemas.microsoft.com/office/drawing/2014/main" id="{E527CD9D-C0B0-B2E7-E4BD-0B598CD7B6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71843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>
          <a:extLst>
            <a:ext uri="{FF2B5EF4-FFF2-40B4-BE49-F238E27FC236}">
              <a16:creationId xmlns:a16="http://schemas.microsoft.com/office/drawing/2014/main" id="{771E729C-ED48-D7BA-87EE-521D859512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dd0c7d16c6_0_14:notes">
            <a:extLst>
              <a:ext uri="{FF2B5EF4-FFF2-40B4-BE49-F238E27FC236}">
                <a16:creationId xmlns:a16="http://schemas.microsoft.com/office/drawing/2014/main" id="{18880BEB-6813-6B8E-FD5C-651F27B55A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dd0c7d16c6_0_14:notes">
            <a:extLst>
              <a:ext uri="{FF2B5EF4-FFF2-40B4-BE49-F238E27FC236}">
                <a16:creationId xmlns:a16="http://schemas.microsoft.com/office/drawing/2014/main" id="{F778BE5C-8615-6620-60FD-6225059B94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07690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>
          <a:extLst>
            <a:ext uri="{FF2B5EF4-FFF2-40B4-BE49-F238E27FC236}">
              <a16:creationId xmlns:a16="http://schemas.microsoft.com/office/drawing/2014/main" id="{6BF3EA73-CE80-EB40-A976-F58BD30A4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dd0c7d16c6_0_14:notes">
            <a:extLst>
              <a:ext uri="{FF2B5EF4-FFF2-40B4-BE49-F238E27FC236}">
                <a16:creationId xmlns:a16="http://schemas.microsoft.com/office/drawing/2014/main" id="{826167F1-8EBD-D281-8979-9C5A05603E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dd0c7d16c6_0_14:notes">
            <a:extLst>
              <a:ext uri="{FF2B5EF4-FFF2-40B4-BE49-F238E27FC236}">
                <a16:creationId xmlns:a16="http://schemas.microsoft.com/office/drawing/2014/main" id="{5158EA91-1C3D-C113-96C1-0A6F8F75D7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69570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db0f9523dd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db0f9523dd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" y="-56475"/>
            <a:ext cx="9160800" cy="242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 txBox="1">
            <a:spLocks noGrp="1"/>
          </p:cNvSpPr>
          <p:nvPr>
            <p:ph type="ctrTitle"/>
          </p:nvPr>
        </p:nvSpPr>
        <p:spPr>
          <a:xfrm>
            <a:off x="730200" y="2738900"/>
            <a:ext cx="7683600" cy="199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6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32" name="Google Shape;32;p2"/>
          <p:cNvSpPr txBox="1">
            <a:spLocks noGrp="1"/>
          </p:cNvSpPr>
          <p:nvPr>
            <p:ph type="subTitle" idx="1"/>
          </p:nvPr>
        </p:nvSpPr>
        <p:spPr>
          <a:xfrm>
            <a:off x="6151500" y="3846000"/>
            <a:ext cx="2262300" cy="72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28">
    <p:bg>
      <p:bgPr>
        <a:solidFill>
          <a:schemeClr val="dk1"/>
        </a:solid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>
            <a:spLocks noGrp="1"/>
          </p:cNvSpPr>
          <p:nvPr>
            <p:ph type="ctrTitle"/>
          </p:nvPr>
        </p:nvSpPr>
        <p:spPr>
          <a:xfrm>
            <a:off x="730200" y="414300"/>
            <a:ext cx="3837600" cy="18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250" name="Google Shape;250;p20"/>
          <p:cNvSpPr txBox="1">
            <a:spLocks noGrp="1"/>
          </p:cNvSpPr>
          <p:nvPr>
            <p:ph type="subTitle" idx="1"/>
          </p:nvPr>
        </p:nvSpPr>
        <p:spPr>
          <a:xfrm>
            <a:off x="730200" y="3220700"/>
            <a:ext cx="3837600" cy="118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251" name="Google Shape;251;p20"/>
          <p:cNvGrpSpPr/>
          <p:nvPr/>
        </p:nvGrpSpPr>
        <p:grpSpPr>
          <a:xfrm>
            <a:off x="4709050" y="0"/>
            <a:ext cx="4434950" cy="5143600"/>
            <a:chOff x="4709050" y="0"/>
            <a:chExt cx="4434950" cy="5143600"/>
          </a:xfrm>
        </p:grpSpPr>
        <p:sp>
          <p:nvSpPr>
            <p:cNvPr id="252" name="Google Shape;252;p20"/>
            <p:cNvSpPr/>
            <p:nvPr/>
          </p:nvSpPr>
          <p:spPr>
            <a:xfrm>
              <a:off x="4709050" y="100"/>
              <a:ext cx="4434900" cy="5143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53" name="Google Shape;253;p20"/>
            <p:cNvCxnSpPr/>
            <p:nvPr/>
          </p:nvCxnSpPr>
          <p:spPr>
            <a:xfrm>
              <a:off x="5148250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4" name="Google Shape;254;p20"/>
            <p:cNvCxnSpPr/>
            <p:nvPr/>
          </p:nvCxnSpPr>
          <p:spPr>
            <a:xfrm>
              <a:off x="5724475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5" name="Google Shape;255;p20"/>
            <p:cNvCxnSpPr/>
            <p:nvPr/>
          </p:nvCxnSpPr>
          <p:spPr>
            <a:xfrm>
              <a:off x="6300700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6" name="Google Shape;256;p20"/>
            <p:cNvCxnSpPr/>
            <p:nvPr/>
          </p:nvCxnSpPr>
          <p:spPr>
            <a:xfrm>
              <a:off x="6876925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7" name="Google Shape;257;p20"/>
            <p:cNvCxnSpPr/>
            <p:nvPr/>
          </p:nvCxnSpPr>
          <p:spPr>
            <a:xfrm>
              <a:off x="7453150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8" name="Google Shape;258;p20"/>
            <p:cNvCxnSpPr/>
            <p:nvPr/>
          </p:nvCxnSpPr>
          <p:spPr>
            <a:xfrm>
              <a:off x="8029375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9" name="Google Shape;259;p20"/>
            <p:cNvCxnSpPr/>
            <p:nvPr/>
          </p:nvCxnSpPr>
          <p:spPr>
            <a:xfrm>
              <a:off x="8605600" y="0"/>
              <a:ext cx="0" cy="514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0" name="Google Shape;260;p20"/>
            <p:cNvCxnSpPr/>
            <p:nvPr/>
          </p:nvCxnSpPr>
          <p:spPr>
            <a:xfrm>
              <a:off x="6926550" y="-1101225"/>
              <a:ext cx="0" cy="4434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1" name="Google Shape;261;p20"/>
            <p:cNvCxnSpPr/>
            <p:nvPr/>
          </p:nvCxnSpPr>
          <p:spPr>
            <a:xfrm>
              <a:off x="6926550" y="-525000"/>
              <a:ext cx="0" cy="4434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2" name="Google Shape;262;p20"/>
            <p:cNvCxnSpPr/>
            <p:nvPr/>
          </p:nvCxnSpPr>
          <p:spPr>
            <a:xfrm>
              <a:off x="6926550" y="51225"/>
              <a:ext cx="0" cy="4434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3" name="Google Shape;263;p20"/>
            <p:cNvCxnSpPr/>
            <p:nvPr/>
          </p:nvCxnSpPr>
          <p:spPr>
            <a:xfrm>
              <a:off x="6926550" y="627450"/>
              <a:ext cx="0" cy="4434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4" name="Google Shape;264;p20"/>
            <p:cNvCxnSpPr/>
            <p:nvPr/>
          </p:nvCxnSpPr>
          <p:spPr>
            <a:xfrm>
              <a:off x="6926550" y="1203675"/>
              <a:ext cx="0" cy="4434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5" name="Google Shape;265;p20"/>
            <p:cNvCxnSpPr/>
            <p:nvPr/>
          </p:nvCxnSpPr>
          <p:spPr>
            <a:xfrm>
              <a:off x="6926550" y="1779900"/>
              <a:ext cx="0" cy="4434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6" name="Google Shape;266;p20"/>
            <p:cNvCxnSpPr/>
            <p:nvPr/>
          </p:nvCxnSpPr>
          <p:spPr>
            <a:xfrm>
              <a:off x="6926550" y="2356125"/>
              <a:ext cx="0" cy="4434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7" name="Google Shape;267;p20"/>
            <p:cNvCxnSpPr/>
            <p:nvPr/>
          </p:nvCxnSpPr>
          <p:spPr>
            <a:xfrm>
              <a:off x="6926550" y="-1677450"/>
              <a:ext cx="0" cy="4434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bg>
      <p:bgPr>
        <a:solidFill>
          <a:schemeClr val="dk1"/>
        </a:solidFill>
        <a:effectLst/>
      </p:bgPr>
    </p:bg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5"/>
          <p:cNvSpPr/>
          <p:nvPr/>
        </p:nvSpPr>
        <p:spPr>
          <a:xfrm>
            <a:off x="-5200" y="2778975"/>
            <a:ext cx="9144000" cy="236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5" name="Google Shape;485;p35"/>
          <p:cNvGrpSpPr/>
          <p:nvPr/>
        </p:nvGrpSpPr>
        <p:grpSpPr>
          <a:xfrm>
            <a:off x="538425" y="2778995"/>
            <a:ext cx="8067150" cy="2364112"/>
            <a:chOff x="571506" y="-273075"/>
            <a:chExt cx="8067150" cy="5689800"/>
          </a:xfrm>
        </p:grpSpPr>
        <p:cxnSp>
          <p:nvCxnSpPr>
            <p:cNvPr id="486" name="Google Shape;486;p35"/>
            <p:cNvCxnSpPr/>
            <p:nvPr/>
          </p:nvCxnSpPr>
          <p:spPr>
            <a:xfrm>
              <a:off x="571506" y="-273075"/>
              <a:ext cx="0" cy="5689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7" name="Google Shape;487;p35"/>
            <p:cNvCxnSpPr/>
            <p:nvPr/>
          </p:nvCxnSpPr>
          <p:spPr>
            <a:xfrm>
              <a:off x="1147731" y="-273075"/>
              <a:ext cx="0" cy="5689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8" name="Google Shape;488;p35"/>
            <p:cNvCxnSpPr/>
            <p:nvPr/>
          </p:nvCxnSpPr>
          <p:spPr>
            <a:xfrm>
              <a:off x="1723956" y="-273075"/>
              <a:ext cx="0" cy="5689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9" name="Google Shape;489;p35"/>
            <p:cNvCxnSpPr/>
            <p:nvPr/>
          </p:nvCxnSpPr>
          <p:spPr>
            <a:xfrm>
              <a:off x="2300181" y="-273075"/>
              <a:ext cx="0" cy="5689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0" name="Google Shape;490;p35"/>
            <p:cNvCxnSpPr/>
            <p:nvPr/>
          </p:nvCxnSpPr>
          <p:spPr>
            <a:xfrm>
              <a:off x="2876406" y="-273075"/>
              <a:ext cx="0" cy="5689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1" name="Google Shape;491;p35"/>
            <p:cNvCxnSpPr/>
            <p:nvPr/>
          </p:nvCxnSpPr>
          <p:spPr>
            <a:xfrm>
              <a:off x="3452631" y="-273075"/>
              <a:ext cx="0" cy="5689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2" name="Google Shape;492;p35"/>
            <p:cNvCxnSpPr/>
            <p:nvPr/>
          </p:nvCxnSpPr>
          <p:spPr>
            <a:xfrm>
              <a:off x="4028856" y="-273075"/>
              <a:ext cx="0" cy="5689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3" name="Google Shape;493;p35"/>
            <p:cNvCxnSpPr/>
            <p:nvPr/>
          </p:nvCxnSpPr>
          <p:spPr>
            <a:xfrm>
              <a:off x="4605081" y="-273075"/>
              <a:ext cx="0" cy="5689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4" name="Google Shape;494;p35"/>
            <p:cNvCxnSpPr/>
            <p:nvPr/>
          </p:nvCxnSpPr>
          <p:spPr>
            <a:xfrm>
              <a:off x="5181306" y="-273075"/>
              <a:ext cx="0" cy="5689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5" name="Google Shape;495;p35"/>
            <p:cNvCxnSpPr/>
            <p:nvPr/>
          </p:nvCxnSpPr>
          <p:spPr>
            <a:xfrm>
              <a:off x="5757531" y="-273075"/>
              <a:ext cx="0" cy="5689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6" name="Google Shape;496;p35"/>
            <p:cNvCxnSpPr/>
            <p:nvPr/>
          </p:nvCxnSpPr>
          <p:spPr>
            <a:xfrm>
              <a:off x="6333756" y="-273075"/>
              <a:ext cx="0" cy="5689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7" name="Google Shape;497;p35"/>
            <p:cNvCxnSpPr/>
            <p:nvPr/>
          </p:nvCxnSpPr>
          <p:spPr>
            <a:xfrm>
              <a:off x="6909981" y="-273075"/>
              <a:ext cx="0" cy="5689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8" name="Google Shape;498;p35"/>
            <p:cNvCxnSpPr/>
            <p:nvPr/>
          </p:nvCxnSpPr>
          <p:spPr>
            <a:xfrm>
              <a:off x="7486206" y="-273075"/>
              <a:ext cx="0" cy="5689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9" name="Google Shape;499;p35"/>
            <p:cNvCxnSpPr/>
            <p:nvPr/>
          </p:nvCxnSpPr>
          <p:spPr>
            <a:xfrm>
              <a:off x="8062431" y="-273075"/>
              <a:ext cx="0" cy="5689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" name="Google Shape;500;p35"/>
            <p:cNvCxnSpPr/>
            <p:nvPr/>
          </p:nvCxnSpPr>
          <p:spPr>
            <a:xfrm>
              <a:off x="8638656" y="-273075"/>
              <a:ext cx="0" cy="5689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501" name="Google Shape;501;p35"/>
          <p:cNvCxnSpPr/>
          <p:nvPr/>
        </p:nvCxnSpPr>
        <p:spPr>
          <a:xfrm>
            <a:off x="4571950" y="-1423950"/>
            <a:ext cx="0" cy="9144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2" name="Google Shape;502;p35"/>
          <p:cNvCxnSpPr/>
          <p:nvPr/>
        </p:nvCxnSpPr>
        <p:spPr>
          <a:xfrm>
            <a:off x="4571950" y="-847725"/>
            <a:ext cx="0" cy="9144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3" name="Google Shape;503;p35"/>
          <p:cNvCxnSpPr/>
          <p:nvPr/>
        </p:nvCxnSpPr>
        <p:spPr>
          <a:xfrm>
            <a:off x="4571950" y="-271500"/>
            <a:ext cx="0" cy="9144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4" name="Google Shape;504;p35"/>
          <p:cNvCxnSpPr/>
          <p:nvPr/>
        </p:nvCxnSpPr>
        <p:spPr>
          <a:xfrm>
            <a:off x="4571950" y="304725"/>
            <a:ext cx="0" cy="9144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9">
    <p:bg>
      <p:bgPr>
        <a:solidFill>
          <a:schemeClr val="dk1"/>
        </a:solidFill>
        <a:effectLst/>
      </p:bgPr>
    </p:bg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6" name="Google Shape;506;p36"/>
          <p:cNvGrpSpPr/>
          <p:nvPr/>
        </p:nvGrpSpPr>
        <p:grpSpPr>
          <a:xfrm>
            <a:off x="4779150" y="0"/>
            <a:ext cx="4365125" cy="5143650"/>
            <a:chOff x="4779150" y="0"/>
            <a:chExt cx="4365125" cy="5143650"/>
          </a:xfrm>
        </p:grpSpPr>
        <p:sp>
          <p:nvSpPr>
            <p:cNvPr id="507" name="Google Shape;507;p36"/>
            <p:cNvSpPr/>
            <p:nvPr/>
          </p:nvSpPr>
          <p:spPr>
            <a:xfrm>
              <a:off x="4779150" y="0"/>
              <a:ext cx="4365000" cy="5143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08" name="Google Shape;508;p36"/>
            <p:cNvCxnSpPr/>
            <p:nvPr/>
          </p:nvCxnSpPr>
          <p:spPr>
            <a:xfrm>
              <a:off x="6961775" y="-1915575"/>
              <a:ext cx="0" cy="4365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9" name="Google Shape;509;p36"/>
            <p:cNvCxnSpPr/>
            <p:nvPr/>
          </p:nvCxnSpPr>
          <p:spPr>
            <a:xfrm>
              <a:off x="6961775" y="-1339350"/>
              <a:ext cx="0" cy="4365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0" name="Google Shape;510;p36"/>
            <p:cNvCxnSpPr/>
            <p:nvPr/>
          </p:nvCxnSpPr>
          <p:spPr>
            <a:xfrm>
              <a:off x="6961775" y="-763125"/>
              <a:ext cx="0" cy="4365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1" name="Google Shape;511;p36"/>
            <p:cNvCxnSpPr/>
            <p:nvPr/>
          </p:nvCxnSpPr>
          <p:spPr>
            <a:xfrm>
              <a:off x="6961775" y="-186900"/>
              <a:ext cx="0" cy="4365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2" name="Google Shape;512;p36"/>
            <p:cNvCxnSpPr/>
            <p:nvPr/>
          </p:nvCxnSpPr>
          <p:spPr>
            <a:xfrm>
              <a:off x="6961775" y="389325"/>
              <a:ext cx="0" cy="4365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3" name="Google Shape;513;p36"/>
            <p:cNvCxnSpPr/>
            <p:nvPr/>
          </p:nvCxnSpPr>
          <p:spPr>
            <a:xfrm>
              <a:off x="6961775" y="965550"/>
              <a:ext cx="0" cy="4365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4" name="Google Shape;514;p36"/>
            <p:cNvCxnSpPr/>
            <p:nvPr/>
          </p:nvCxnSpPr>
          <p:spPr>
            <a:xfrm>
              <a:off x="6961775" y="1541775"/>
              <a:ext cx="0" cy="4365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5" name="Google Shape;515;p36"/>
            <p:cNvCxnSpPr/>
            <p:nvPr/>
          </p:nvCxnSpPr>
          <p:spPr>
            <a:xfrm>
              <a:off x="6961775" y="2118000"/>
              <a:ext cx="0" cy="4365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6" name="Google Shape;516;p36"/>
            <p:cNvCxnSpPr/>
            <p:nvPr/>
          </p:nvCxnSpPr>
          <p:spPr>
            <a:xfrm>
              <a:off x="6961775" y="2694225"/>
              <a:ext cx="0" cy="4365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7" name="Google Shape;517;p36"/>
            <p:cNvCxnSpPr/>
            <p:nvPr/>
          </p:nvCxnSpPr>
          <p:spPr>
            <a:xfrm>
              <a:off x="5148225" y="71"/>
              <a:ext cx="0" cy="5143579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8" name="Google Shape;518;p36"/>
            <p:cNvCxnSpPr/>
            <p:nvPr/>
          </p:nvCxnSpPr>
          <p:spPr>
            <a:xfrm>
              <a:off x="5724450" y="71"/>
              <a:ext cx="0" cy="5143579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9" name="Google Shape;519;p36"/>
            <p:cNvCxnSpPr/>
            <p:nvPr/>
          </p:nvCxnSpPr>
          <p:spPr>
            <a:xfrm>
              <a:off x="6300675" y="71"/>
              <a:ext cx="0" cy="5143579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0" name="Google Shape;520;p36"/>
            <p:cNvCxnSpPr/>
            <p:nvPr/>
          </p:nvCxnSpPr>
          <p:spPr>
            <a:xfrm>
              <a:off x="6876900" y="71"/>
              <a:ext cx="0" cy="5143579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1" name="Google Shape;521;p36"/>
            <p:cNvCxnSpPr/>
            <p:nvPr/>
          </p:nvCxnSpPr>
          <p:spPr>
            <a:xfrm>
              <a:off x="7453125" y="71"/>
              <a:ext cx="0" cy="5143579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2" name="Google Shape;522;p36"/>
            <p:cNvCxnSpPr/>
            <p:nvPr/>
          </p:nvCxnSpPr>
          <p:spPr>
            <a:xfrm>
              <a:off x="8029350" y="71"/>
              <a:ext cx="0" cy="5143579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3" name="Google Shape;523;p36"/>
            <p:cNvCxnSpPr/>
            <p:nvPr/>
          </p:nvCxnSpPr>
          <p:spPr>
            <a:xfrm>
              <a:off x="8605575" y="71"/>
              <a:ext cx="0" cy="5143579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"/>
          <p:cNvSpPr txBox="1">
            <a:spLocks noGrp="1"/>
          </p:cNvSpPr>
          <p:nvPr>
            <p:ph type="ctrTitle"/>
          </p:nvPr>
        </p:nvSpPr>
        <p:spPr>
          <a:xfrm>
            <a:off x="730200" y="414300"/>
            <a:ext cx="4110300" cy="15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1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 txBox="1">
            <a:spLocks noGrp="1"/>
          </p:cNvSpPr>
          <p:nvPr>
            <p:ph type="ctrTitle"/>
          </p:nvPr>
        </p:nvSpPr>
        <p:spPr>
          <a:xfrm>
            <a:off x="730200" y="414300"/>
            <a:ext cx="4553100" cy="15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ubTitle" idx="1"/>
          </p:nvPr>
        </p:nvSpPr>
        <p:spPr>
          <a:xfrm>
            <a:off x="730200" y="2235200"/>
            <a:ext cx="4553100" cy="249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 txBox="1">
            <a:spLocks noGrp="1"/>
          </p:cNvSpPr>
          <p:nvPr>
            <p:ph type="ctrTitle"/>
          </p:nvPr>
        </p:nvSpPr>
        <p:spPr>
          <a:xfrm>
            <a:off x="730200" y="414300"/>
            <a:ext cx="6657900" cy="3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13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ctrTitle"/>
          </p:nvPr>
        </p:nvSpPr>
        <p:spPr>
          <a:xfrm>
            <a:off x="730200" y="414300"/>
            <a:ext cx="3537300" cy="18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subTitle" idx="1"/>
          </p:nvPr>
        </p:nvSpPr>
        <p:spPr>
          <a:xfrm>
            <a:off x="4572000" y="1067425"/>
            <a:ext cx="3841800" cy="118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0"/>
          <p:cNvSpPr txBox="1">
            <a:spLocks noGrp="1"/>
          </p:cNvSpPr>
          <p:nvPr>
            <p:ph type="ctrTitle"/>
          </p:nvPr>
        </p:nvSpPr>
        <p:spPr>
          <a:xfrm>
            <a:off x="730200" y="414300"/>
            <a:ext cx="4562400" cy="31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solidFill>
          <a:schemeClr val="dk1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 txBox="1">
            <a:spLocks noGrp="1"/>
          </p:cNvSpPr>
          <p:nvPr>
            <p:ph type="title"/>
          </p:nvPr>
        </p:nvSpPr>
        <p:spPr>
          <a:xfrm>
            <a:off x="1503351" y="2191750"/>
            <a:ext cx="1812300" cy="50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1"/>
          </p:nvPr>
        </p:nvSpPr>
        <p:spPr>
          <a:xfrm>
            <a:off x="1503354" y="2535800"/>
            <a:ext cx="1812300" cy="76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title" idx="2" hasCustomPrompt="1"/>
          </p:nvPr>
        </p:nvSpPr>
        <p:spPr>
          <a:xfrm rot="514721">
            <a:off x="755235" y="2300855"/>
            <a:ext cx="585248" cy="585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13"/>
          <p:cNvSpPr txBox="1">
            <a:spLocks noGrp="1"/>
          </p:cNvSpPr>
          <p:nvPr>
            <p:ph type="ctrTitle" idx="3"/>
          </p:nvPr>
        </p:nvSpPr>
        <p:spPr>
          <a:xfrm>
            <a:off x="730200" y="414300"/>
            <a:ext cx="4597500" cy="15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title" idx="4"/>
          </p:nvPr>
        </p:nvSpPr>
        <p:spPr>
          <a:xfrm>
            <a:off x="4060426" y="2191750"/>
            <a:ext cx="1812300" cy="50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ubTitle" idx="5"/>
          </p:nvPr>
        </p:nvSpPr>
        <p:spPr>
          <a:xfrm>
            <a:off x="4060429" y="2535800"/>
            <a:ext cx="1812300" cy="76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title" idx="6" hasCustomPrompt="1"/>
          </p:nvPr>
        </p:nvSpPr>
        <p:spPr>
          <a:xfrm rot="568319">
            <a:off x="3347409" y="2427004"/>
            <a:ext cx="585178" cy="585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6" name="Google Shape;136;p13"/>
          <p:cNvSpPr txBox="1">
            <a:spLocks noGrp="1"/>
          </p:cNvSpPr>
          <p:nvPr>
            <p:ph type="title" idx="7"/>
          </p:nvPr>
        </p:nvSpPr>
        <p:spPr>
          <a:xfrm>
            <a:off x="6617501" y="2191750"/>
            <a:ext cx="1812300" cy="50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13"/>
          <p:cNvSpPr txBox="1">
            <a:spLocks noGrp="1"/>
          </p:cNvSpPr>
          <p:nvPr>
            <p:ph type="subTitle" idx="8"/>
          </p:nvPr>
        </p:nvSpPr>
        <p:spPr>
          <a:xfrm>
            <a:off x="6617504" y="2535800"/>
            <a:ext cx="1812300" cy="76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13"/>
          <p:cNvSpPr txBox="1">
            <a:spLocks noGrp="1"/>
          </p:cNvSpPr>
          <p:nvPr>
            <p:ph type="title" idx="9" hasCustomPrompt="1"/>
          </p:nvPr>
        </p:nvSpPr>
        <p:spPr>
          <a:xfrm rot="-291086">
            <a:off x="5967163" y="2114193"/>
            <a:ext cx="585297" cy="585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9" name="Google Shape;139;p13"/>
          <p:cNvSpPr txBox="1">
            <a:spLocks noGrp="1"/>
          </p:cNvSpPr>
          <p:nvPr>
            <p:ph type="title" idx="13"/>
          </p:nvPr>
        </p:nvSpPr>
        <p:spPr>
          <a:xfrm>
            <a:off x="1503351" y="3544850"/>
            <a:ext cx="1812300" cy="50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subTitle" idx="14"/>
          </p:nvPr>
        </p:nvSpPr>
        <p:spPr>
          <a:xfrm>
            <a:off x="1503354" y="3888900"/>
            <a:ext cx="1812300" cy="76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title" idx="15" hasCustomPrompt="1"/>
          </p:nvPr>
        </p:nvSpPr>
        <p:spPr>
          <a:xfrm rot="-443454">
            <a:off x="761523" y="3529648"/>
            <a:ext cx="585363" cy="585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2" name="Google Shape;142;p13"/>
          <p:cNvSpPr txBox="1">
            <a:spLocks noGrp="1"/>
          </p:cNvSpPr>
          <p:nvPr>
            <p:ph type="title" idx="16"/>
          </p:nvPr>
        </p:nvSpPr>
        <p:spPr>
          <a:xfrm>
            <a:off x="4060426" y="3544850"/>
            <a:ext cx="1812300" cy="50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subTitle" idx="17"/>
          </p:nvPr>
        </p:nvSpPr>
        <p:spPr>
          <a:xfrm>
            <a:off x="4060429" y="3888900"/>
            <a:ext cx="1812300" cy="76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 idx="18" hasCustomPrompt="1"/>
          </p:nvPr>
        </p:nvSpPr>
        <p:spPr>
          <a:xfrm rot="-383136">
            <a:off x="3241871" y="3677158"/>
            <a:ext cx="585331" cy="585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 idx="19"/>
          </p:nvPr>
        </p:nvSpPr>
        <p:spPr>
          <a:xfrm>
            <a:off x="6617501" y="3544850"/>
            <a:ext cx="1812300" cy="50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13"/>
          <p:cNvSpPr txBox="1">
            <a:spLocks noGrp="1"/>
          </p:cNvSpPr>
          <p:nvPr>
            <p:ph type="subTitle" idx="20"/>
          </p:nvPr>
        </p:nvSpPr>
        <p:spPr>
          <a:xfrm>
            <a:off x="6617504" y="3888900"/>
            <a:ext cx="1812300" cy="76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title" idx="21" hasCustomPrompt="1"/>
          </p:nvPr>
        </p:nvSpPr>
        <p:spPr>
          <a:xfrm rot="632633">
            <a:off x="5890183" y="3827532"/>
            <a:ext cx="585282" cy="585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20">
    <p:bg>
      <p:bgPr>
        <a:solidFill>
          <a:schemeClr val="dk1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4"/>
          <p:cNvSpPr txBox="1">
            <a:spLocks noGrp="1"/>
          </p:cNvSpPr>
          <p:nvPr>
            <p:ph type="title"/>
          </p:nvPr>
        </p:nvSpPr>
        <p:spPr>
          <a:xfrm>
            <a:off x="1579550" y="2636978"/>
            <a:ext cx="2259300" cy="50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14"/>
          <p:cNvSpPr txBox="1">
            <a:spLocks noGrp="1"/>
          </p:cNvSpPr>
          <p:nvPr>
            <p:ph type="subTitle" idx="1"/>
          </p:nvPr>
        </p:nvSpPr>
        <p:spPr>
          <a:xfrm>
            <a:off x="1579550" y="3051225"/>
            <a:ext cx="2259300" cy="5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14"/>
          <p:cNvSpPr txBox="1">
            <a:spLocks noGrp="1"/>
          </p:cNvSpPr>
          <p:nvPr>
            <p:ph type="title" idx="2" hasCustomPrompt="1"/>
          </p:nvPr>
        </p:nvSpPr>
        <p:spPr>
          <a:xfrm rot="514721">
            <a:off x="755235" y="2746083"/>
            <a:ext cx="585248" cy="585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2" name="Google Shape;152;p14"/>
          <p:cNvSpPr txBox="1">
            <a:spLocks noGrp="1"/>
          </p:cNvSpPr>
          <p:nvPr>
            <p:ph type="ctrTitle" idx="3"/>
          </p:nvPr>
        </p:nvSpPr>
        <p:spPr>
          <a:xfrm>
            <a:off x="730200" y="414300"/>
            <a:ext cx="3480000" cy="15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53" name="Google Shape;153;p14"/>
          <p:cNvSpPr txBox="1">
            <a:spLocks noGrp="1"/>
          </p:cNvSpPr>
          <p:nvPr>
            <p:ph type="title" idx="4"/>
          </p:nvPr>
        </p:nvSpPr>
        <p:spPr>
          <a:xfrm>
            <a:off x="6014394" y="1705284"/>
            <a:ext cx="2418900" cy="3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14"/>
          <p:cNvSpPr txBox="1">
            <a:spLocks noGrp="1"/>
          </p:cNvSpPr>
          <p:nvPr>
            <p:ph type="subTitle" idx="5"/>
          </p:nvPr>
        </p:nvSpPr>
        <p:spPr>
          <a:xfrm>
            <a:off x="6014400" y="1997501"/>
            <a:ext cx="2418900" cy="5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5" name="Google Shape;155;p14"/>
          <p:cNvSpPr txBox="1">
            <a:spLocks noGrp="1"/>
          </p:cNvSpPr>
          <p:nvPr>
            <p:ph type="title" idx="6" hasCustomPrompt="1"/>
          </p:nvPr>
        </p:nvSpPr>
        <p:spPr>
          <a:xfrm rot="-568319" flipH="1">
            <a:off x="821633" y="3802193"/>
            <a:ext cx="585178" cy="585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6" name="Google Shape;156;p14"/>
          <p:cNvSpPr txBox="1">
            <a:spLocks noGrp="1"/>
          </p:cNvSpPr>
          <p:nvPr>
            <p:ph type="title" idx="7"/>
          </p:nvPr>
        </p:nvSpPr>
        <p:spPr>
          <a:xfrm>
            <a:off x="6014375" y="664292"/>
            <a:ext cx="2418900" cy="3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14"/>
          <p:cNvSpPr txBox="1">
            <a:spLocks noGrp="1"/>
          </p:cNvSpPr>
          <p:nvPr>
            <p:ph type="subTitle" idx="8"/>
          </p:nvPr>
        </p:nvSpPr>
        <p:spPr>
          <a:xfrm>
            <a:off x="6014375" y="950118"/>
            <a:ext cx="2418900" cy="5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4"/>
          <p:cNvSpPr txBox="1">
            <a:spLocks noGrp="1"/>
          </p:cNvSpPr>
          <p:nvPr>
            <p:ph type="title" idx="9" hasCustomPrompt="1"/>
          </p:nvPr>
        </p:nvSpPr>
        <p:spPr>
          <a:xfrm rot="-291086">
            <a:off x="5098663" y="659961"/>
            <a:ext cx="585297" cy="585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9" name="Google Shape;159;p14"/>
          <p:cNvSpPr txBox="1">
            <a:spLocks noGrp="1"/>
          </p:cNvSpPr>
          <p:nvPr>
            <p:ph type="title" idx="13"/>
          </p:nvPr>
        </p:nvSpPr>
        <p:spPr>
          <a:xfrm>
            <a:off x="1579550" y="3682238"/>
            <a:ext cx="2259300" cy="50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14"/>
          <p:cNvSpPr txBox="1">
            <a:spLocks noGrp="1"/>
          </p:cNvSpPr>
          <p:nvPr>
            <p:ph type="subTitle" idx="14"/>
          </p:nvPr>
        </p:nvSpPr>
        <p:spPr>
          <a:xfrm>
            <a:off x="1579550" y="4096500"/>
            <a:ext cx="2259300" cy="5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1" name="Google Shape;161;p14"/>
          <p:cNvSpPr txBox="1">
            <a:spLocks noGrp="1"/>
          </p:cNvSpPr>
          <p:nvPr>
            <p:ph type="title" idx="15" hasCustomPrompt="1"/>
          </p:nvPr>
        </p:nvSpPr>
        <p:spPr>
          <a:xfrm rot="763572">
            <a:off x="5137416" y="1693233"/>
            <a:ext cx="585586" cy="585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2" name="Google Shape;162;p14"/>
          <p:cNvSpPr txBox="1">
            <a:spLocks noGrp="1"/>
          </p:cNvSpPr>
          <p:nvPr>
            <p:ph type="title" idx="16"/>
          </p:nvPr>
        </p:nvSpPr>
        <p:spPr>
          <a:xfrm>
            <a:off x="6014407" y="2755952"/>
            <a:ext cx="2418900" cy="3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14"/>
          <p:cNvSpPr txBox="1">
            <a:spLocks noGrp="1"/>
          </p:cNvSpPr>
          <p:nvPr>
            <p:ph type="subTitle" idx="17"/>
          </p:nvPr>
        </p:nvSpPr>
        <p:spPr>
          <a:xfrm>
            <a:off x="6014400" y="3051060"/>
            <a:ext cx="2418900" cy="5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14"/>
          <p:cNvSpPr txBox="1">
            <a:spLocks noGrp="1"/>
          </p:cNvSpPr>
          <p:nvPr>
            <p:ph type="title" idx="18" hasCustomPrompt="1"/>
          </p:nvPr>
        </p:nvSpPr>
        <p:spPr>
          <a:xfrm rot="-383136">
            <a:off x="5134396" y="2751165"/>
            <a:ext cx="585331" cy="585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5" name="Google Shape;165;p14"/>
          <p:cNvSpPr txBox="1">
            <a:spLocks noGrp="1"/>
          </p:cNvSpPr>
          <p:nvPr>
            <p:ph type="title" idx="19"/>
          </p:nvPr>
        </p:nvSpPr>
        <p:spPr>
          <a:xfrm>
            <a:off x="6014402" y="3803737"/>
            <a:ext cx="2418900" cy="3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6" name="Google Shape;166;p14"/>
          <p:cNvSpPr txBox="1">
            <a:spLocks noGrp="1"/>
          </p:cNvSpPr>
          <p:nvPr>
            <p:ph type="subTitle" idx="20"/>
          </p:nvPr>
        </p:nvSpPr>
        <p:spPr>
          <a:xfrm>
            <a:off x="6014400" y="4115002"/>
            <a:ext cx="2418900" cy="5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14"/>
          <p:cNvSpPr txBox="1">
            <a:spLocks noGrp="1"/>
          </p:cNvSpPr>
          <p:nvPr>
            <p:ph type="title" idx="21" hasCustomPrompt="1"/>
          </p:nvPr>
        </p:nvSpPr>
        <p:spPr>
          <a:xfrm rot="632633">
            <a:off x="5133633" y="3799134"/>
            <a:ext cx="585282" cy="585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●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○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■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●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○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■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●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○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■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0" r:id="rId9"/>
    <p:sldLayoutId id="2147483666" r:id="rId10"/>
    <p:sldLayoutId id="2147483681" r:id="rId11"/>
    <p:sldLayoutId id="214748368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1507;p73">
            <a:extLst>
              <a:ext uri="{FF2B5EF4-FFF2-40B4-BE49-F238E27FC236}">
                <a16:creationId xmlns:a16="http://schemas.microsoft.com/office/drawing/2014/main" id="{1D1AA0A3-AB47-96F3-AEC1-41F01F7E72FA}"/>
              </a:ext>
            </a:extLst>
          </p:cNvPr>
          <p:cNvSpPr/>
          <p:nvPr/>
        </p:nvSpPr>
        <p:spPr>
          <a:xfrm>
            <a:off x="-35495" y="2134510"/>
            <a:ext cx="2693082" cy="45719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HACKATHON PROJECT</a:t>
            </a:r>
            <a:endParaRPr sz="23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38" name="Google Shape;538;p42"/>
          <p:cNvSpPr txBox="1">
            <a:spLocks noGrp="1"/>
          </p:cNvSpPr>
          <p:nvPr>
            <p:ph type="ctrTitle"/>
          </p:nvPr>
        </p:nvSpPr>
        <p:spPr>
          <a:xfrm>
            <a:off x="139527" y="2917943"/>
            <a:ext cx="7683600" cy="199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MENTORA</a:t>
            </a:r>
            <a:br>
              <a:rPr lang="en" dirty="0"/>
            </a:br>
            <a:r>
              <a:rPr lang="en" sz="3600" dirty="0"/>
              <a:t>Mentorship Simplified, Growth Amplified</a:t>
            </a:r>
            <a:endParaRPr dirty="0"/>
          </a:p>
        </p:txBody>
      </p:sp>
      <p:pic>
        <p:nvPicPr>
          <p:cNvPr id="7" name="Picture 6" descr="A person climbing up a stairs with a flag">
            <a:extLst>
              <a:ext uri="{FF2B5EF4-FFF2-40B4-BE49-F238E27FC236}">
                <a16:creationId xmlns:a16="http://schemas.microsoft.com/office/drawing/2014/main" id="{35341BE1-D69E-BDE8-A21A-D24FC24ED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0368" y="1671458"/>
            <a:ext cx="2812942" cy="2526203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63AF5002-5CC2-5B72-505F-761A4B2738FE}"/>
              </a:ext>
            </a:extLst>
          </p:cNvPr>
          <p:cNvGrpSpPr/>
          <p:nvPr/>
        </p:nvGrpSpPr>
        <p:grpSpPr>
          <a:xfrm>
            <a:off x="43542" y="39848"/>
            <a:ext cx="9054015" cy="1135470"/>
            <a:chOff x="279008" y="419077"/>
            <a:chExt cx="7634223" cy="957413"/>
          </a:xfrm>
        </p:grpSpPr>
        <p:sp>
          <p:nvSpPr>
            <p:cNvPr id="8" name="Google Shape;1935;p39">
              <a:extLst>
                <a:ext uri="{FF2B5EF4-FFF2-40B4-BE49-F238E27FC236}">
                  <a16:creationId xmlns:a16="http://schemas.microsoft.com/office/drawing/2014/main" id="{5228A29D-2712-B1D1-0DEF-2055BD38296A}"/>
                </a:ext>
              </a:extLst>
            </p:cNvPr>
            <p:cNvSpPr/>
            <p:nvPr/>
          </p:nvSpPr>
          <p:spPr>
            <a:xfrm>
              <a:off x="279008" y="419077"/>
              <a:ext cx="954574" cy="952906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936;p39">
              <a:extLst>
                <a:ext uri="{FF2B5EF4-FFF2-40B4-BE49-F238E27FC236}">
                  <a16:creationId xmlns:a16="http://schemas.microsoft.com/office/drawing/2014/main" id="{8B6DDAB8-8B1F-F75F-22D4-87CB07D97792}"/>
                </a:ext>
              </a:extLst>
            </p:cNvPr>
            <p:cNvSpPr/>
            <p:nvPr/>
          </p:nvSpPr>
          <p:spPr>
            <a:xfrm>
              <a:off x="1231968" y="419077"/>
              <a:ext cx="954574" cy="952906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" name="Google Shape;1937;p39">
              <a:extLst>
                <a:ext uri="{FF2B5EF4-FFF2-40B4-BE49-F238E27FC236}">
                  <a16:creationId xmlns:a16="http://schemas.microsoft.com/office/drawing/2014/main" id="{81D34182-2C09-79EC-2322-DCA5E46B90CB}"/>
                </a:ext>
              </a:extLst>
            </p:cNvPr>
            <p:cNvGrpSpPr/>
            <p:nvPr/>
          </p:nvGrpSpPr>
          <p:grpSpPr>
            <a:xfrm>
              <a:off x="457678" y="609625"/>
              <a:ext cx="597131" cy="762473"/>
              <a:chOff x="2234450" y="-2381700"/>
              <a:chExt cx="404500" cy="518025"/>
            </a:xfrm>
          </p:grpSpPr>
          <p:sp>
            <p:nvSpPr>
              <p:cNvPr id="11" name="Google Shape;1938;p39">
                <a:extLst>
                  <a:ext uri="{FF2B5EF4-FFF2-40B4-BE49-F238E27FC236}">
                    <a16:creationId xmlns:a16="http://schemas.microsoft.com/office/drawing/2014/main" id="{1187280A-9D99-C5EF-03B7-4AD982257132}"/>
                  </a:ext>
                </a:extLst>
              </p:cNvPr>
              <p:cNvSpPr/>
              <p:nvPr/>
            </p:nvSpPr>
            <p:spPr>
              <a:xfrm>
                <a:off x="2234450" y="-2381700"/>
                <a:ext cx="404500" cy="518025"/>
              </a:xfrm>
              <a:custGeom>
                <a:avLst/>
                <a:gdLst/>
                <a:ahLst/>
                <a:cxnLst/>
                <a:rect l="l" t="t" r="r" b="b"/>
                <a:pathLst>
                  <a:path w="16180" h="20721" extrusionOk="0">
                    <a:moveTo>
                      <a:pt x="11330" y="606"/>
                    </a:moveTo>
                    <a:cubicBezTo>
                      <a:pt x="12594" y="606"/>
                      <a:pt x="13622" y="1634"/>
                      <a:pt x="13622" y="2898"/>
                    </a:cubicBezTo>
                    <a:lnTo>
                      <a:pt x="13622" y="6553"/>
                    </a:lnTo>
                    <a:cubicBezTo>
                      <a:pt x="13515" y="6509"/>
                      <a:pt x="13398" y="6486"/>
                      <a:pt x="13276" y="6486"/>
                    </a:cubicBezTo>
                    <a:lnTo>
                      <a:pt x="12931" y="6486"/>
                    </a:lnTo>
                    <a:lnTo>
                      <a:pt x="12931" y="2898"/>
                    </a:lnTo>
                    <a:cubicBezTo>
                      <a:pt x="12931" y="2016"/>
                      <a:pt x="12214" y="1297"/>
                      <a:pt x="11330" y="1297"/>
                    </a:cubicBezTo>
                    <a:lnTo>
                      <a:pt x="7113" y="1297"/>
                    </a:lnTo>
                    <a:cubicBezTo>
                      <a:pt x="6484" y="1297"/>
                      <a:pt x="5889" y="1527"/>
                      <a:pt x="5426" y="1944"/>
                    </a:cubicBezTo>
                    <a:lnTo>
                      <a:pt x="4842" y="1944"/>
                    </a:lnTo>
                    <a:cubicBezTo>
                      <a:pt x="3961" y="1944"/>
                      <a:pt x="3241" y="2664"/>
                      <a:pt x="3241" y="3547"/>
                    </a:cubicBezTo>
                    <a:lnTo>
                      <a:pt x="3241" y="6486"/>
                    </a:lnTo>
                    <a:lnTo>
                      <a:pt x="2895" y="6486"/>
                    </a:lnTo>
                    <a:cubicBezTo>
                      <a:pt x="2772" y="6486"/>
                      <a:pt x="2657" y="6510"/>
                      <a:pt x="2550" y="6553"/>
                    </a:cubicBezTo>
                    <a:lnTo>
                      <a:pt x="2550" y="2898"/>
                    </a:lnTo>
                    <a:cubicBezTo>
                      <a:pt x="2550" y="1634"/>
                      <a:pt x="3578" y="606"/>
                      <a:pt x="4842" y="606"/>
                    </a:cubicBezTo>
                    <a:close/>
                    <a:moveTo>
                      <a:pt x="11330" y="1904"/>
                    </a:moveTo>
                    <a:cubicBezTo>
                      <a:pt x="11877" y="1904"/>
                      <a:pt x="12324" y="2350"/>
                      <a:pt x="12324" y="2898"/>
                    </a:cubicBezTo>
                    <a:lnTo>
                      <a:pt x="12324" y="6486"/>
                    </a:lnTo>
                    <a:lnTo>
                      <a:pt x="12302" y="6486"/>
                    </a:lnTo>
                    <a:cubicBezTo>
                      <a:pt x="11933" y="6486"/>
                      <a:pt x="11633" y="6186"/>
                      <a:pt x="11633" y="5817"/>
                    </a:cubicBezTo>
                    <a:lnTo>
                      <a:pt x="11633" y="5169"/>
                    </a:lnTo>
                    <a:cubicBezTo>
                      <a:pt x="11633" y="4644"/>
                      <a:pt x="11206" y="4215"/>
                      <a:pt x="10680" y="4215"/>
                    </a:cubicBezTo>
                    <a:lnTo>
                      <a:pt x="6787" y="4215"/>
                    </a:lnTo>
                    <a:cubicBezTo>
                      <a:pt x="6618" y="4215"/>
                      <a:pt x="6483" y="4351"/>
                      <a:pt x="6483" y="4519"/>
                    </a:cubicBezTo>
                    <a:cubicBezTo>
                      <a:pt x="6483" y="4686"/>
                      <a:pt x="6618" y="4822"/>
                      <a:pt x="6787" y="4822"/>
                    </a:cubicBezTo>
                    <a:lnTo>
                      <a:pt x="10682" y="4822"/>
                    </a:lnTo>
                    <a:cubicBezTo>
                      <a:pt x="10873" y="4822"/>
                      <a:pt x="11027" y="4978"/>
                      <a:pt x="11027" y="5169"/>
                    </a:cubicBezTo>
                    <a:lnTo>
                      <a:pt x="11027" y="5817"/>
                    </a:lnTo>
                    <a:cubicBezTo>
                      <a:pt x="11027" y="6417"/>
                      <a:pt x="11441" y="6920"/>
                      <a:pt x="12001" y="7056"/>
                    </a:cubicBezTo>
                    <a:lnTo>
                      <a:pt x="12001" y="7460"/>
                    </a:lnTo>
                    <a:lnTo>
                      <a:pt x="11310" y="7460"/>
                    </a:lnTo>
                    <a:lnTo>
                      <a:pt x="11310" y="7438"/>
                    </a:lnTo>
                    <a:cubicBezTo>
                      <a:pt x="11310" y="7270"/>
                      <a:pt x="11174" y="7134"/>
                      <a:pt x="11007" y="7134"/>
                    </a:cubicBezTo>
                    <a:lnTo>
                      <a:pt x="8736" y="7134"/>
                    </a:lnTo>
                    <a:cubicBezTo>
                      <a:pt x="8568" y="7134"/>
                      <a:pt x="8432" y="7270"/>
                      <a:pt x="8432" y="7438"/>
                    </a:cubicBezTo>
                    <a:lnTo>
                      <a:pt x="8432" y="7524"/>
                    </a:lnTo>
                    <a:cubicBezTo>
                      <a:pt x="8325" y="7483"/>
                      <a:pt x="8209" y="7460"/>
                      <a:pt x="8088" y="7460"/>
                    </a:cubicBezTo>
                    <a:cubicBezTo>
                      <a:pt x="7967" y="7460"/>
                      <a:pt x="7849" y="7483"/>
                      <a:pt x="7741" y="7524"/>
                    </a:cubicBezTo>
                    <a:lnTo>
                      <a:pt x="7741" y="7438"/>
                    </a:lnTo>
                    <a:cubicBezTo>
                      <a:pt x="7741" y="7270"/>
                      <a:pt x="7605" y="7134"/>
                      <a:pt x="7438" y="7134"/>
                    </a:cubicBezTo>
                    <a:lnTo>
                      <a:pt x="5167" y="7134"/>
                    </a:lnTo>
                    <a:cubicBezTo>
                      <a:pt x="4999" y="7134"/>
                      <a:pt x="4863" y="7270"/>
                      <a:pt x="4863" y="7438"/>
                    </a:cubicBezTo>
                    <a:lnTo>
                      <a:pt x="4863" y="7460"/>
                    </a:lnTo>
                    <a:lnTo>
                      <a:pt x="4173" y="7460"/>
                    </a:lnTo>
                    <a:lnTo>
                      <a:pt x="4173" y="7056"/>
                    </a:lnTo>
                    <a:cubicBezTo>
                      <a:pt x="4730" y="6920"/>
                      <a:pt x="5146" y="6414"/>
                      <a:pt x="5146" y="5817"/>
                    </a:cubicBezTo>
                    <a:lnTo>
                      <a:pt x="5146" y="5169"/>
                    </a:lnTo>
                    <a:cubicBezTo>
                      <a:pt x="5146" y="4978"/>
                      <a:pt x="5302" y="4822"/>
                      <a:pt x="5492" y="4822"/>
                    </a:cubicBezTo>
                    <a:cubicBezTo>
                      <a:pt x="5660" y="4822"/>
                      <a:pt x="5796" y="4686"/>
                      <a:pt x="5796" y="4519"/>
                    </a:cubicBezTo>
                    <a:cubicBezTo>
                      <a:pt x="5796" y="4351"/>
                      <a:pt x="5660" y="4215"/>
                      <a:pt x="5492" y="4215"/>
                    </a:cubicBezTo>
                    <a:cubicBezTo>
                      <a:pt x="4967" y="4215"/>
                      <a:pt x="4539" y="4642"/>
                      <a:pt x="4539" y="5169"/>
                    </a:cubicBezTo>
                    <a:lnTo>
                      <a:pt x="4539" y="5817"/>
                    </a:lnTo>
                    <a:cubicBezTo>
                      <a:pt x="4539" y="6186"/>
                      <a:pt x="4239" y="6486"/>
                      <a:pt x="3869" y="6486"/>
                    </a:cubicBezTo>
                    <a:lnTo>
                      <a:pt x="3848" y="6486"/>
                    </a:lnTo>
                    <a:lnTo>
                      <a:pt x="3848" y="3547"/>
                    </a:lnTo>
                    <a:cubicBezTo>
                      <a:pt x="3848" y="2998"/>
                      <a:pt x="4295" y="2551"/>
                      <a:pt x="4842" y="2551"/>
                    </a:cubicBezTo>
                    <a:lnTo>
                      <a:pt x="5547" y="2551"/>
                    </a:lnTo>
                    <a:cubicBezTo>
                      <a:pt x="5627" y="2551"/>
                      <a:pt x="5704" y="2520"/>
                      <a:pt x="5762" y="2463"/>
                    </a:cubicBezTo>
                    <a:cubicBezTo>
                      <a:pt x="6121" y="2101"/>
                      <a:pt x="6603" y="1904"/>
                      <a:pt x="7113" y="1904"/>
                    </a:cubicBezTo>
                    <a:close/>
                    <a:moveTo>
                      <a:pt x="7134" y="7743"/>
                    </a:moveTo>
                    <a:lnTo>
                      <a:pt x="7134" y="8412"/>
                    </a:lnTo>
                    <a:cubicBezTo>
                      <a:pt x="7134" y="8604"/>
                      <a:pt x="6980" y="8757"/>
                      <a:pt x="6788" y="8757"/>
                    </a:cubicBezTo>
                    <a:lnTo>
                      <a:pt x="5814" y="8757"/>
                    </a:lnTo>
                    <a:cubicBezTo>
                      <a:pt x="5624" y="8757"/>
                      <a:pt x="5469" y="8602"/>
                      <a:pt x="5469" y="8412"/>
                    </a:cubicBezTo>
                    <a:lnTo>
                      <a:pt x="5469" y="7743"/>
                    </a:lnTo>
                    <a:lnTo>
                      <a:pt x="5997" y="7743"/>
                    </a:lnTo>
                    <a:lnTo>
                      <a:pt x="5997" y="8088"/>
                    </a:lnTo>
                    <a:cubicBezTo>
                      <a:pt x="5999" y="8255"/>
                      <a:pt x="6134" y="8391"/>
                      <a:pt x="6303" y="8391"/>
                    </a:cubicBezTo>
                    <a:cubicBezTo>
                      <a:pt x="6470" y="8391"/>
                      <a:pt x="6606" y="8255"/>
                      <a:pt x="6606" y="8088"/>
                    </a:cubicBezTo>
                    <a:lnTo>
                      <a:pt x="6606" y="7743"/>
                    </a:lnTo>
                    <a:close/>
                    <a:moveTo>
                      <a:pt x="10703" y="7743"/>
                    </a:moveTo>
                    <a:lnTo>
                      <a:pt x="10703" y="8412"/>
                    </a:lnTo>
                    <a:cubicBezTo>
                      <a:pt x="10703" y="8604"/>
                      <a:pt x="10547" y="8757"/>
                      <a:pt x="10357" y="8757"/>
                    </a:cubicBezTo>
                    <a:lnTo>
                      <a:pt x="9383" y="8757"/>
                    </a:lnTo>
                    <a:cubicBezTo>
                      <a:pt x="9193" y="8757"/>
                      <a:pt x="9038" y="8602"/>
                      <a:pt x="9038" y="8412"/>
                    </a:cubicBezTo>
                    <a:lnTo>
                      <a:pt x="9038" y="7743"/>
                    </a:lnTo>
                    <a:lnTo>
                      <a:pt x="9566" y="7743"/>
                    </a:lnTo>
                    <a:lnTo>
                      <a:pt x="9566" y="8088"/>
                    </a:lnTo>
                    <a:cubicBezTo>
                      <a:pt x="9568" y="8255"/>
                      <a:pt x="9703" y="8391"/>
                      <a:pt x="9872" y="8391"/>
                    </a:cubicBezTo>
                    <a:cubicBezTo>
                      <a:pt x="10039" y="8391"/>
                      <a:pt x="10175" y="8255"/>
                      <a:pt x="10175" y="8088"/>
                    </a:cubicBezTo>
                    <a:lnTo>
                      <a:pt x="10175" y="7743"/>
                    </a:lnTo>
                    <a:close/>
                    <a:moveTo>
                      <a:pt x="3566" y="7093"/>
                    </a:moveTo>
                    <a:lnTo>
                      <a:pt x="3566" y="9082"/>
                    </a:lnTo>
                    <a:lnTo>
                      <a:pt x="2897" y="9082"/>
                    </a:lnTo>
                    <a:cubicBezTo>
                      <a:pt x="2707" y="9082"/>
                      <a:pt x="2552" y="8927"/>
                      <a:pt x="2552" y="8738"/>
                    </a:cubicBezTo>
                    <a:lnTo>
                      <a:pt x="2552" y="7440"/>
                    </a:lnTo>
                    <a:cubicBezTo>
                      <a:pt x="2552" y="7249"/>
                      <a:pt x="2707" y="7093"/>
                      <a:pt x="2897" y="7093"/>
                    </a:cubicBezTo>
                    <a:close/>
                    <a:moveTo>
                      <a:pt x="13275" y="7093"/>
                    </a:moveTo>
                    <a:cubicBezTo>
                      <a:pt x="13466" y="7093"/>
                      <a:pt x="13622" y="7249"/>
                      <a:pt x="13622" y="7440"/>
                    </a:cubicBezTo>
                    <a:lnTo>
                      <a:pt x="13622" y="8738"/>
                    </a:lnTo>
                    <a:cubicBezTo>
                      <a:pt x="13622" y="8928"/>
                      <a:pt x="13466" y="9082"/>
                      <a:pt x="13275" y="9082"/>
                    </a:cubicBezTo>
                    <a:lnTo>
                      <a:pt x="12607" y="9082"/>
                    </a:lnTo>
                    <a:lnTo>
                      <a:pt x="12607" y="7093"/>
                    </a:lnTo>
                    <a:close/>
                    <a:moveTo>
                      <a:pt x="12003" y="8068"/>
                    </a:moveTo>
                    <a:lnTo>
                      <a:pt x="12003" y="8738"/>
                    </a:lnTo>
                    <a:cubicBezTo>
                      <a:pt x="12003" y="10896"/>
                      <a:pt x="10247" y="12650"/>
                      <a:pt x="8089" y="12650"/>
                    </a:cubicBezTo>
                    <a:cubicBezTo>
                      <a:pt x="5931" y="12650"/>
                      <a:pt x="4173" y="10895"/>
                      <a:pt x="4173" y="8738"/>
                    </a:cubicBezTo>
                    <a:lnTo>
                      <a:pt x="4173" y="8068"/>
                    </a:lnTo>
                    <a:lnTo>
                      <a:pt x="4863" y="8068"/>
                    </a:lnTo>
                    <a:lnTo>
                      <a:pt x="4863" y="8412"/>
                    </a:lnTo>
                    <a:cubicBezTo>
                      <a:pt x="4863" y="8938"/>
                      <a:pt x="5290" y="9364"/>
                      <a:pt x="5817" y="9364"/>
                    </a:cubicBezTo>
                    <a:lnTo>
                      <a:pt x="6790" y="9364"/>
                    </a:lnTo>
                    <a:cubicBezTo>
                      <a:pt x="7314" y="9364"/>
                      <a:pt x="7741" y="8938"/>
                      <a:pt x="7741" y="8412"/>
                    </a:cubicBezTo>
                    <a:cubicBezTo>
                      <a:pt x="7741" y="8221"/>
                      <a:pt x="7897" y="8068"/>
                      <a:pt x="8088" y="8068"/>
                    </a:cubicBezTo>
                    <a:cubicBezTo>
                      <a:pt x="8277" y="8068"/>
                      <a:pt x="8432" y="8223"/>
                      <a:pt x="8432" y="8412"/>
                    </a:cubicBezTo>
                    <a:cubicBezTo>
                      <a:pt x="8432" y="8938"/>
                      <a:pt x="8859" y="9364"/>
                      <a:pt x="9385" y="9364"/>
                    </a:cubicBezTo>
                    <a:lnTo>
                      <a:pt x="10359" y="9364"/>
                    </a:lnTo>
                    <a:cubicBezTo>
                      <a:pt x="10883" y="9364"/>
                      <a:pt x="11311" y="8938"/>
                      <a:pt x="11311" y="8412"/>
                    </a:cubicBezTo>
                    <a:lnTo>
                      <a:pt x="11311" y="8068"/>
                    </a:lnTo>
                    <a:close/>
                    <a:moveTo>
                      <a:pt x="10053" y="12808"/>
                    </a:moveTo>
                    <a:lnTo>
                      <a:pt x="10053" y="13848"/>
                    </a:lnTo>
                    <a:cubicBezTo>
                      <a:pt x="10053" y="14411"/>
                      <a:pt x="10430" y="14915"/>
                      <a:pt x="10969" y="15073"/>
                    </a:cubicBezTo>
                    <a:lnTo>
                      <a:pt x="11795" y="15316"/>
                    </a:lnTo>
                    <a:cubicBezTo>
                      <a:pt x="10819" y="16307"/>
                      <a:pt x="9492" y="16867"/>
                      <a:pt x="8087" y="16867"/>
                    </a:cubicBezTo>
                    <a:cubicBezTo>
                      <a:pt x="6681" y="16867"/>
                      <a:pt x="5353" y="16307"/>
                      <a:pt x="4376" y="15316"/>
                    </a:cubicBezTo>
                    <a:lnTo>
                      <a:pt x="5203" y="15073"/>
                    </a:lnTo>
                    <a:cubicBezTo>
                      <a:pt x="5742" y="14915"/>
                      <a:pt x="6119" y="14411"/>
                      <a:pt x="6119" y="13848"/>
                    </a:cubicBezTo>
                    <a:lnTo>
                      <a:pt x="6119" y="12808"/>
                    </a:lnTo>
                    <a:cubicBezTo>
                      <a:pt x="6713" y="13097"/>
                      <a:pt x="7381" y="13260"/>
                      <a:pt x="8087" y="13260"/>
                    </a:cubicBezTo>
                    <a:cubicBezTo>
                      <a:pt x="8791" y="13260"/>
                      <a:pt x="9459" y="13097"/>
                      <a:pt x="10053" y="12808"/>
                    </a:cubicBezTo>
                    <a:close/>
                    <a:moveTo>
                      <a:pt x="4846" y="1"/>
                    </a:moveTo>
                    <a:cubicBezTo>
                      <a:pt x="3248" y="1"/>
                      <a:pt x="1947" y="1302"/>
                      <a:pt x="1947" y="2900"/>
                    </a:cubicBezTo>
                    <a:lnTo>
                      <a:pt x="1947" y="8739"/>
                    </a:lnTo>
                    <a:cubicBezTo>
                      <a:pt x="1947" y="9264"/>
                      <a:pt x="2374" y="9691"/>
                      <a:pt x="2898" y="9691"/>
                    </a:cubicBezTo>
                    <a:lnTo>
                      <a:pt x="3669" y="9691"/>
                    </a:lnTo>
                    <a:cubicBezTo>
                      <a:pt x="3913" y="10830"/>
                      <a:pt x="4589" y="11810"/>
                      <a:pt x="5516" y="12453"/>
                    </a:cubicBezTo>
                    <a:lnTo>
                      <a:pt x="5516" y="13851"/>
                    </a:lnTo>
                    <a:cubicBezTo>
                      <a:pt x="5516" y="14145"/>
                      <a:pt x="5317" y="14409"/>
                      <a:pt x="5035" y="14494"/>
                    </a:cubicBezTo>
                    <a:lnTo>
                      <a:pt x="1617" y="15498"/>
                    </a:lnTo>
                    <a:cubicBezTo>
                      <a:pt x="667" y="15779"/>
                      <a:pt x="0" y="16666"/>
                      <a:pt x="0" y="17657"/>
                    </a:cubicBezTo>
                    <a:lnTo>
                      <a:pt x="0" y="20416"/>
                    </a:lnTo>
                    <a:cubicBezTo>
                      <a:pt x="0" y="20585"/>
                      <a:pt x="136" y="20720"/>
                      <a:pt x="305" y="20720"/>
                    </a:cubicBezTo>
                    <a:cubicBezTo>
                      <a:pt x="472" y="20720"/>
                      <a:pt x="607" y="20585"/>
                      <a:pt x="607" y="20416"/>
                    </a:cubicBezTo>
                    <a:lnTo>
                      <a:pt x="607" y="17657"/>
                    </a:lnTo>
                    <a:cubicBezTo>
                      <a:pt x="607" y="16933"/>
                      <a:pt x="1091" y="16283"/>
                      <a:pt x="1788" y="16080"/>
                    </a:cubicBezTo>
                    <a:lnTo>
                      <a:pt x="2383" y="15905"/>
                    </a:lnTo>
                    <a:cubicBezTo>
                      <a:pt x="3724" y="17703"/>
                      <a:pt x="5847" y="18774"/>
                      <a:pt x="8091" y="18774"/>
                    </a:cubicBezTo>
                    <a:cubicBezTo>
                      <a:pt x="8784" y="18774"/>
                      <a:pt x="9468" y="18674"/>
                      <a:pt x="10125" y="18479"/>
                    </a:cubicBezTo>
                    <a:cubicBezTo>
                      <a:pt x="10285" y="18431"/>
                      <a:pt x="10376" y="18261"/>
                      <a:pt x="10330" y="18101"/>
                    </a:cubicBezTo>
                    <a:cubicBezTo>
                      <a:pt x="10290" y="17969"/>
                      <a:pt x="10169" y="17884"/>
                      <a:pt x="10038" y="17884"/>
                    </a:cubicBezTo>
                    <a:cubicBezTo>
                      <a:pt x="10010" y="17884"/>
                      <a:pt x="9980" y="17888"/>
                      <a:pt x="9952" y="17897"/>
                    </a:cubicBezTo>
                    <a:cubicBezTo>
                      <a:pt x="9349" y="18075"/>
                      <a:pt x="8725" y="18167"/>
                      <a:pt x="8091" y="18167"/>
                    </a:cubicBezTo>
                    <a:cubicBezTo>
                      <a:pt x="6113" y="18167"/>
                      <a:pt x="4239" y="17258"/>
                      <a:pt x="3007" y="15722"/>
                    </a:cubicBezTo>
                    <a:lnTo>
                      <a:pt x="3729" y="15509"/>
                    </a:lnTo>
                    <a:cubicBezTo>
                      <a:pt x="4835" y="16761"/>
                      <a:pt x="6414" y="17476"/>
                      <a:pt x="8091" y="17476"/>
                    </a:cubicBezTo>
                    <a:cubicBezTo>
                      <a:pt x="9768" y="17476"/>
                      <a:pt x="11346" y="16760"/>
                      <a:pt x="12452" y="15509"/>
                    </a:cubicBezTo>
                    <a:lnTo>
                      <a:pt x="13175" y="15722"/>
                    </a:lnTo>
                    <a:cubicBezTo>
                      <a:pt x="12632" y="16400"/>
                      <a:pt x="11951" y="16969"/>
                      <a:pt x="11190" y="17383"/>
                    </a:cubicBezTo>
                    <a:cubicBezTo>
                      <a:pt x="11044" y="17464"/>
                      <a:pt x="10989" y="17647"/>
                      <a:pt x="11067" y="17794"/>
                    </a:cubicBezTo>
                    <a:cubicBezTo>
                      <a:pt x="11123" y="17895"/>
                      <a:pt x="11226" y="17953"/>
                      <a:pt x="11336" y="17953"/>
                    </a:cubicBezTo>
                    <a:cubicBezTo>
                      <a:pt x="11383" y="17953"/>
                      <a:pt x="11433" y="17940"/>
                      <a:pt x="11480" y="17915"/>
                    </a:cubicBezTo>
                    <a:cubicBezTo>
                      <a:pt x="12385" y="17424"/>
                      <a:pt x="13185" y="16731"/>
                      <a:pt x="13801" y="15903"/>
                    </a:cubicBezTo>
                    <a:lnTo>
                      <a:pt x="14395" y="16079"/>
                    </a:lnTo>
                    <a:cubicBezTo>
                      <a:pt x="15089" y="16282"/>
                      <a:pt x="15573" y="16931"/>
                      <a:pt x="15573" y="17654"/>
                    </a:cubicBezTo>
                    <a:lnTo>
                      <a:pt x="15573" y="20415"/>
                    </a:lnTo>
                    <a:cubicBezTo>
                      <a:pt x="15573" y="20582"/>
                      <a:pt x="15709" y="20717"/>
                      <a:pt x="15877" y="20717"/>
                    </a:cubicBezTo>
                    <a:cubicBezTo>
                      <a:pt x="16044" y="20717"/>
                      <a:pt x="16180" y="20582"/>
                      <a:pt x="16180" y="20415"/>
                    </a:cubicBezTo>
                    <a:lnTo>
                      <a:pt x="16180" y="17654"/>
                    </a:lnTo>
                    <a:cubicBezTo>
                      <a:pt x="16174" y="16661"/>
                      <a:pt x="15510" y="15775"/>
                      <a:pt x="14560" y="15496"/>
                    </a:cubicBezTo>
                    <a:lnTo>
                      <a:pt x="11143" y="14491"/>
                    </a:lnTo>
                    <a:cubicBezTo>
                      <a:pt x="10859" y="14408"/>
                      <a:pt x="10662" y="14144"/>
                      <a:pt x="10662" y="13848"/>
                    </a:cubicBezTo>
                    <a:lnTo>
                      <a:pt x="10662" y="12453"/>
                    </a:lnTo>
                    <a:cubicBezTo>
                      <a:pt x="11588" y="11809"/>
                      <a:pt x="12261" y="10830"/>
                      <a:pt x="12508" y="9691"/>
                    </a:cubicBezTo>
                    <a:lnTo>
                      <a:pt x="13279" y="9691"/>
                    </a:lnTo>
                    <a:cubicBezTo>
                      <a:pt x="13803" y="9691"/>
                      <a:pt x="14232" y="9264"/>
                      <a:pt x="14232" y="8739"/>
                    </a:cubicBezTo>
                    <a:lnTo>
                      <a:pt x="14232" y="2900"/>
                    </a:lnTo>
                    <a:cubicBezTo>
                      <a:pt x="14232" y="1302"/>
                      <a:pt x="12931" y="1"/>
                      <a:pt x="113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939;p39">
                <a:extLst>
                  <a:ext uri="{FF2B5EF4-FFF2-40B4-BE49-F238E27FC236}">
                    <a16:creationId xmlns:a16="http://schemas.microsoft.com/office/drawing/2014/main" id="{B92ED16D-15B3-2442-8D41-C56F9C9B89AC}"/>
                  </a:ext>
                </a:extLst>
              </p:cNvPr>
              <p:cNvSpPr/>
              <p:nvPr/>
            </p:nvSpPr>
            <p:spPr>
              <a:xfrm>
                <a:off x="2372225" y="-2227625"/>
                <a:ext cx="3952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608" extrusionOk="0">
                    <a:moveTo>
                      <a:pt x="305" y="0"/>
                    </a:moveTo>
                    <a:cubicBezTo>
                      <a:pt x="136" y="0"/>
                      <a:pt x="1" y="136"/>
                      <a:pt x="1" y="304"/>
                    </a:cubicBezTo>
                    <a:cubicBezTo>
                      <a:pt x="1" y="471"/>
                      <a:pt x="136" y="607"/>
                      <a:pt x="305" y="607"/>
                    </a:cubicBezTo>
                    <a:lnTo>
                      <a:pt x="1277" y="607"/>
                    </a:lnTo>
                    <a:cubicBezTo>
                      <a:pt x="1444" y="607"/>
                      <a:pt x="1580" y="471"/>
                      <a:pt x="1580" y="304"/>
                    </a:cubicBezTo>
                    <a:cubicBezTo>
                      <a:pt x="1580" y="136"/>
                      <a:pt x="1444" y="0"/>
                      <a:pt x="12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940;p39">
                <a:extLst>
                  <a:ext uri="{FF2B5EF4-FFF2-40B4-BE49-F238E27FC236}">
                    <a16:creationId xmlns:a16="http://schemas.microsoft.com/office/drawing/2014/main" id="{803E1F66-BA4F-D168-BA9F-247825927762}"/>
                  </a:ext>
                </a:extLst>
              </p:cNvPr>
              <p:cNvSpPr/>
              <p:nvPr/>
            </p:nvSpPr>
            <p:spPr>
              <a:xfrm>
                <a:off x="2461450" y="-2227625"/>
                <a:ext cx="3952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608" extrusionOk="0">
                    <a:moveTo>
                      <a:pt x="303" y="0"/>
                    </a:moveTo>
                    <a:cubicBezTo>
                      <a:pt x="136" y="0"/>
                      <a:pt x="1" y="136"/>
                      <a:pt x="1" y="304"/>
                    </a:cubicBezTo>
                    <a:cubicBezTo>
                      <a:pt x="1" y="471"/>
                      <a:pt x="136" y="607"/>
                      <a:pt x="303" y="607"/>
                    </a:cubicBezTo>
                    <a:lnTo>
                      <a:pt x="1277" y="607"/>
                    </a:lnTo>
                    <a:cubicBezTo>
                      <a:pt x="1444" y="607"/>
                      <a:pt x="1580" y="471"/>
                      <a:pt x="1580" y="304"/>
                    </a:cubicBezTo>
                    <a:cubicBezTo>
                      <a:pt x="1580" y="136"/>
                      <a:pt x="1444" y="0"/>
                      <a:pt x="12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941;p39">
                <a:extLst>
                  <a:ext uri="{FF2B5EF4-FFF2-40B4-BE49-F238E27FC236}">
                    <a16:creationId xmlns:a16="http://schemas.microsoft.com/office/drawing/2014/main" id="{EE908795-9A0B-601C-BBF2-616A984FD25C}"/>
                  </a:ext>
                </a:extLst>
              </p:cNvPr>
              <p:cNvSpPr/>
              <p:nvPr/>
            </p:nvSpPr>
            <p:spPr>
              <a:xfrm>
                <a:off x="2403850" y="-2130325"/>
                <a:ext cx="65475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2619" h="933" extrusionOk="0">
                    <a:moveTo>
                      <a:pt x="2284" y="1"/>
                    </a:moveTo>
                    <a:cubicBezTo>
                      <a:pt x="2207" y="1"/>
                      <a:pt x="2129" y="30"/>
                      <a:pt x="2070" y="90"/>
                    </a:cubicBezTo>
                    <a:cubicBezTo>
                      <a:pt x="1960" y="198"/>
                      <a:pt x="1693" y="327"/>
                      <a:pt x="1311" y="327"/>
                    </a:cubicBezTo>
                    <a:cubicBezTo>
                      <a:pt x="926" y="327"/>
                      <a:pt x="661" y="200"/>
                      <a:pt x="549" y="90"/>
                    </a:cubicBezTo>
                    <a:cubicBezTo>
                      <a:pt x="490" y="31"/>
                      <a:pt x="412" y="2"/>
                      <a:pt x="335" y="2"/>
                    </a:cubicBezTo>
                    <a:cubicBezTo>
                      <a:pt x="256" y="2"/>
                      <a:pt x="178" y="32"/>
                      <a:pt x="119" y="91"/>
                    </a:cubicBezTo>
                    <a:cubicBezTo>
                      <a:pt x="1" y="211"/>
                      <a:pt x="4" y="401"/>
                      <a:pt x="122" y="520"/>
                    </a:cubicBezTo>
                    <a:cubicBezTo>
                      <a:pt x="384" y="777"/>
                      <a:pt x="828" y="932"/>
                      <a:pt x="1308" y="932"/>
                    </a:cubicBezTo>
                    <a:cubicBezTo>
                      <a:pt x="1788" y="932"/>
                      <a:pt x="2235" y="778"/>
                      <a:pt x="2497" y="520"/>
                    </a:cubicBezTo>
                    <a:cubicBezTo>
                      <a:pt x="2617" y="401"/>
                      <a:pt x="2619" y="211"/>
                      <a:pt x="2499" y="91"/>
                    </a:cubicBezTo>
                    <a:cubicBezTo>
                      <a:pt x="2440" y="31"/>
                      <a:pt x="2362" y="1"/>
                      <a:pt x="2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" name="Google Shape;1942;p39">
              <a:extLst>
                <a:ext uri="{FF2B5EF4-FFF2-40B4-BE49-F238E27FC236}">
                  <a16:creationId xmlns:a16="http://schemas.microsoft.com/office/drawing/2014/main" id="{83278741-A6D3-01A4-8EA7-995F1D6173F7}"/>
                </a:ext>
              </a:extLst>
            </p:cNvPr>
            <p:cNvGrpSpPr/>
            <p:nvPr/>
          </p:nvGrpSpPr>
          <p:grpSpPr>
            <a:xfrm>
              <a:off x="1410659" y="609625"/>
              <a:ext cx="597094" cy="762473"/>
              <a:chOff x="2923850" y="-2381625"/>
              <a:chExt cx="404475" cy="518025"/>
            </a:xfrm>
          </p:grpSpPr>
          <p:sp>
            <p:nvSpPr>
              <p:cNvPr id="16" name="Google Shape;1943;p39">
                <a:extLst>
                  <a:ext uri="{FF2B5EF4-FFF2-40B4-BE49-F238E27FC236}">
                    <a16:creationId xmlns:a16="http://schemas.microsoft.com/office/drawing/2014/main" id="{FA1FE6B2-75C0-9EF1-8856-9D5BEE6B20DF}"/>
                  </a:ext>
                </a:extLst>
              </p:cNvPr>
              <p:cNvSpPr/>
              <p:nvPr/>
            </p:nvSpPr>
            <p:spPr>
              <a:xfrm>
                <a:off x="2996800" y="-23336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cubicBezTo>
                      <a:pt x="0" y="1"/>
                      <a:pt x="0" y="4"/>
                      <a:pt x="0" y="1"/>
                    </a:cubicBezTo>
                    <a:cubicBezTo>
                      <a:pt x="0" y="4"/>
                      <a:pt x="0" y="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944;p39">
                <a:extLst>
                  <a:ext uri="{FF2B5EF4-FFF2-40B4-BE49-F238E27FC236}">
                    <a16:creationId xmlns:a16="http://schemas.microsoft.com/office/drawing/2014/main" id="{B4D7B52C-602F-FDBE-8968-EAC3713CAE35}"/>
                  </a:ext>
                </a:extLst>
              </p:cNvPr>
              <p:cNvSpPr/>
              <p:nvPr/>
            </p:nvSpPr>
            <p:spPr>
              <a:xfrm>
                <a:off x="2923850" y="-2381625"/>
                <a:ext cx="404475" cy="518025"/>
              </a:xfrm>
              <a:custGeom>
                <a:avLst/>
                <a:gdLst/>
                <a:ahLst/>
                <a:cxnLst/>
                <a:rect l="l" t="t" r="r" b="b"/>
                <a:pathLst>
                  <a:path w="16179" h="20721" extrusionOk="0">
                    <a:moveTo>
                      <a:pt x="8085" y="603"/>
                    </a:moveTo>
                    <a:cubicBezTo>
                      <a:pt x="9354" y="603"/>
                      <a:pt x="10542" y="767"/>
                      <a:pt x="11432" y="1062"/>
                    </a:cubicBezTo>
                    <a:cubicBezTo>
                      <a:pt x="11990" y="1249"/>
                      <a:pt x="12653" y="1577"/>
                      <a:pt x="12653" y="1916"/>
                    </a:cubicBezTo>
                    <a:lnTo>
                      <a:pt x="12653" y="2915"/>
                    </a:lnTo>
                    <a:lnTo>
                      <a:pt x="3528" y="2915"/>
                    </a:lnTo>
                    <a:lnTo>
                      <a:pt x="3528" y="1883"/>
                    </a:lnTo>
                    <a:lnTo>
                      <a:pt x="3527" y="1883"/>
                    </a:lnTo>
                    <a:cubicBezTo>
                      <a:pt x="3575" y="1561"/>
                      <a:pt x="4201" y="1242"/>
                      <a:pt x="4741" y="1063"/>
                    </a:cubicBezTo>
                    <a:cubicBezTo>
                      <a:pt x="5629" y="767"/>
                      <a:pt x="6817" y="603"/>
                      <a:pt x="8085" y="603"/>
                    </a:cubicBezTo>
                    <a:close/>
                    <a:moveTo>
                      <a:pt x="4218" y="4822"/>
                    </a:moveTo>
                    <a:lnTo>
                      <a:pt x="4218" y="5816"/>
                    </a:lnTo>
                    <a:cubicBezTo>
                      <a:pt x="4218" y="6006"/>
                      <a:pt x="4062" y="6160"/>
                      <a:pt x="3872" y="6160"/>
                    </a:cubicBezTo>
                    <a:lnTo>
                      <a:pt x="3527" y="6160"/>
                    </a:lnTo>
                    <a:lnTo>
                      <a:pt x="3527" y="4822"/>
                    </a:lnTo>
                    <a:close/>
                    <a:moveTo>
                      <a:pt x="12653" y="4822"/>
                    </a:moveTo>
                    <a:lnTo>
                      <a:pt x="12653" y="6160"/>
                    </a:lnTo>
                    <a:lnTo>
                      <a:pt x="12308" y="6160"/>
                    </a:lnTo>
                    <a:cubicBezTo>
                      <a:pt x="12117" y="6160"/>
                      <a:pt x="11961" y="6004"/>
                      <a:pt x="11961" y="5816"/>
                    </a:cubicBezTo>
                    <a:lnTo>
                      <a:pt x="11961" y="4822"/>
                    </a:lnTo>
                    <a:close/>
                    <a:moveTo>
                      <a:pt x="12651" y="3524"/>
                    </a:moveTo>
                    <a:lnTo>
                      <a:pt x="12651" y="4215"/>
                    </a:lnTo>
                    <a:lnTo>
                      <a:pt x="11009" y="4215"/>
                    </a:lnTo>
                    <a:cubicBezTo>
                      <a:pt x="10840" y="4215"/>
                      <a:pt x="10705" y="4351"/>
                      <a:pt x="10705" y="4518"/>
                    </a:cubicBezTo>
                    <a:cubicBezTo>
                      <a:pt x="10705" y="4686"/>
                      <a:pt x="10840" y="4822"/>
                      <a:pt x="11009" y="4822"/>
                    </a:cubicBezTo>
                    <a:lnTo>
                      <a:pt x="11354" y="4822"/>
                    </a:lnTo>
                    <a:lnTo>
                      <a:pt x="11354" y="5816"/>
                    </a:lnTo>
                    <a:cubicBezTo>
                      <a:pt x="11354" y="6340"/>
                      <a:pt x="11782" y="6767"/>
                      <a:pt x="12306" y="6767"/>
                    </a:cubicBezTo>
                    <a:lnTo>
                      <a:pt x="12747" y="6767"/>
                    </a:lnTo>
                    <a:cubicBezTo>
                      <a:pt x="13031" y="6767"/>
                      <a:pt x="13271" y="6967"/>
                      <a:pt x="13298" y="7221"/>
                    </a:cubicBezTo>
                    <a:cubicBezTo>
                      <a:pt x="13312" y="7367"/>
                      <a:pt x="13267" y="7507"/>
                      <a:pt x="13170" y="7614"/>
                    </a:cubicBezTo>
                    <a:cubicBezTo>
                      <a:pt x="13074" y="7721"/>
                      <a:pt x="12935" y="7781"/>
                      <a:pt x="12793" y="7781"/>
                    </a:cubicBezTo>
                    <a:lnTo>
                      <a:pt x="12610" y="7781"/>
                    </a:lnTo>
                    <a:lnTo>
                      <a:pt x="12610" y="7760"/>
                    </a:lnTo>
                    <a:cubicBezTo>
                      <a:pt x="12610" y="7593"/>
                      <a:pt x="12474" y="7457"/>
                      <a:pt x="12306" y="7457"/>
                    </a:cubicBezTo>
                    <a:cubicBezTo>
                      <a:pt x="12139" y="7457"/>
                      <a:pt x="12003" y="7593"/>
                      <a:pt x="12003" y="7760"/>
                    </a:cubicBezTo>
                    <a:cubicBezTo>
                      <a:pt x="12003" y="9918"/>
                      <a:pt x="10248" y="11673"/>
                      <a:pt x="8090" y="11673"/>
                    </a:cubicBezTo>
                    <a:cubicBezTo>
                      <a:pt x="8089" y="11673"/>
                      <a:pt x="8088" y="11673"/>
                      <a:pt x="8087" y="11673"/>
                    </a:cubicBezTo>
                    <a:cubicBezTo>
                      <a:pt x="5930" y="11673"/>
                      <a:pt x="4177" y="9917"/>
                      <a:pt x="4177" y="7761"/>
                    </a:cubicBezTo>
                    <a:cubicBezTo>
                      <a:pt x="4177" y="7594"/>
                      <a:pt x="4041" y="7458"/>
                      <a:pt x="3872" y="7458"/>
                    </a:cubicBezTo>
                    <a:cubicBezTo>
                      <a:pt x="3705" y="7458"/>
                      <a:pt x="3570" y="7594"/>
                      <a:pt x="3570" y="7761"/>
                    </a:cubicBezTo>
                    <a:lnTo>
                      <a:pt x="3570" y="7782"/>
                    </a:lnTo>
                    <a:lnTo>
                      <a:pt x="3385" y="7782"/>
                    </a:lnTo>
                    <a:cubicBezTo>
                      <a:pt x="3243" y="7782"/>
                      <a:pt x="3105" y="7723"/>
                      <a:pt x="3008" y="7615"/>
                    </a:cubicBezTo>
                    <a:cubicBezTo>
                      <a:pt x="2911" y="7508"/>
                      <a:pt x="2866" y="7368"/>
                      <a:pt x="2880" y="7223"/>
                    </a:cubicBezTo>
                    <a:cubicBezTo>
                      <a:pt x="2906" y="6967"/>
                      <a:pt x="3148" y="6769"/>
                      <a:pt x="3432" y="6769"/>
                    </a:cubicBezTo>
                    <a:lnTo>
                      <a:pt x="3871" y="6769"/>
                    </a:lnTo>
                    <a:cubicBezTo>
                      <a:pt x="4397" y="6769"/>
                      <a:pt x="4825" y="6341"/>
                      <a:pt x="4825" y="5817"/>
                    </a:cubicBezTo>
                    <a:lnTo>
                      <a:pt x="4825" y="4822"/>
                    </a:lnTo>
                    <a:lnTo>
                      <a:pt x="9711" y="4822"/>
                    </a:lnTo>
                    <a:cubicBezTo>
                      <a:pt x="9878" y="4822"/>
                      <a:pt x="10013" y="4686"/>
                      <a:pt x="10013" y="4518"/>
                    </a:cubicBezTo>
                    <a:cubicBezTo>
                      <a:pt x="10013" y="4351"/>
                      <a:pt x="9878" y="4215"/>
                      <a:pt x="9711" y="4215"/>
                    </a:cubicBezTo>
                    <a:lnTo>
                      <a:pt x="3527" y="4215"/>
                    </a:lnTo>
                    <a:lnTo>
                      <a:pt x="3527" y="3524"/>
                    </a:lnTo>
                    <a:close/>
                    <a:moveTo>
                      <a:pt x="10056" y="11830"/>
                    </a:moveTo>
                    <a:lnTo>
                      <a:pt x="10056" y="12581"/>
                    </a:lnTo>
                    <a:cubicBezTo>
                      <a:pt x="9431" y="12841"/>
                      <a:pt x="8770" y="12971"/>
                      <a:pt x="8090" y="12971"/>
                    </a:cubicBezTo>
                    <a:cubicBezTo>
                      <a:pt x="7410" y="12971"/>
                      <a:pt x="6749" y="12838"/>
                      <a:pt x="6122" y="12581"/>
                    </a:cubicBezTo>
                    <a:lnTo>
                      <a:pt x="6122" y="11830"/>
                    </a:lnTo>
                    <a:cubicBezTo>
                      <a:pt x="6717" y="12120"/>
                      <a:pt x="7384" y="12281"/>
                      <a:pt x="8090" y="12281"/>
                    </a:cubicBezTo>
                    <a:cubicBezTo>
                      <a:pt x="8795" y="12281"/>
                      <a:pt x="9462" y="12120"/>
                      <a:pt x="10056" y="11830"/>
                    </a:cubicBezTo>
                    <a:close/>
                    <a:moveTo>
                      <a:pt x="10713" y="12990"/>
                    </a:moveTo>
                    <a:cubicBezTo>
                      <a:pt x="10834" y="12990"/>
                      <a:pt x="10948" y="13051"/>
                      <a:pt x="11010" y="13159"/>
                    </a:cubicBezTo>
                    <a:lnTo>
                      <a:pt x="11354" y="13764"/>
                    </a:lnTo>
                    <a:cubicBezTo>
                      <a:pt x="10356" y="14308"/>
                      <a:pt x="9234" y="14593"/>
                      <a:pt x="8090" y="14593"/>
                    </a:cubicBezTo>
                    <a:cubicBezTo>
                      <a:pt x="6946" y="14593"/>
                      <a:pt x="5822" y="14308"/>
                      <a:pt x="4822" y="13764"/>
                    </a:cubicBezTo>
                    <a:lnTo>
                      <a:pt x="5168" y="13159"/>
                    </a:lnTo>
                    <a:cubicBezTo>
                      <a:pt x="5229" y="13051"/>
                      <a:pt x="5343" y="12990"/>
                      <a:pt x="5465" y="12990"/>
                    </a:cubicBezTo>
                    <a:cubicBezTo>
                      <a:pt x="5518" y="12990"/>
                      <a:pt x="5574" y="13002"/>
                      <a:pt x="5626" y="13027"/>
                    </a:cubicBezTo>
                    <a:cubicBezTo>
                      <a:pt x="6403" y="13392"/>
                      <a:pt x="7231" y="13578"/>
                      <a:pt x="8090" y="13578"/>
                    </a:cubicBezTo>
                    <a:cubicBezTo>
                      <a:pt x="8947" y="13578"/>
                      <a:pt x="9775" y="13392"/>
                      <a:pt x="10552" y="13027"/>
                    </a:cubicBezTo>
                    <a:cubicBezTo>
                      <a:pt x="10604" y="13002"/>
                      <a:pt x="10659" y="12990"/>
                      <a:pt x="10713" y="12990"/>
                    </a:cubicBezTo>
                    <a:close/>
                    <a:moveTo>
                      <a:pt x="8085" y="0"/>
                    </a:moveTo>
                    <a:cubicBezTo>
                      <a:pt x="6754" y="0"/>
                      <a:pt x="5499" y="176"/>
                      <a:pt x="4549" y="492"/>
                    </a:cubicBezTo>
                    <a:cubicBezTo>
                      <a:pt x="3397" y="877"/>
                      <a:pt x="3021" y="1356"/>
                      <a:pt x="2937" y="1740"/>
                    </a:cubicBezTo>
                    <a:cubicBezTo>
                      <a:pt x="2925" y="1797"/>
                      <a:pt x="2920" y="1856"/>
                      <a:pt x="2920" y="1916"/>
                    </a:cubicBezTo>
                    <a:lnTo>
                      <a:pt x="2920" y="6282"/>
                    </a:lnTo>
                    <a:cubicBezTo>
                      <a:pt x="2571" y="6447"/>
                      <a:pt x="2316" y="6779"/>
                      <a:pt x="2277" y="7166"/>
                    </a:cubicBezTo>
                    <a:cubicBezTo>
                      <a:pt x="2244" y="7480"/>
                      <a:pt x="2349" y="7794"/>
                      <a:pt x="2558" y="8028"/>
                    </a:cubicBezTo>
                    <a:cubicBezTo>
                      <a:pt x="2770" y="8261"/>
                      <a:pt x="3071" y="8394"/>
                      <a:pt x="3385" y="8394"/>
                    </a:cubicBezTo>
                    <a:lnTo>
                      <a:pt x="3612" y="8394"/>
                    </a:lnTo>
                    <a:cubicBezTo>
                      <a:pt x="3791" y="9668"/>
                      <a:pt x="4501" y="10774"/>
                      <a:pt x="5515" y="11479"/>
                    </a:cubicBezTo>
                    <a:lnTo>
                      <a:pt x="5515" y="12388"/>
                    </a:lnTo>
                    <a:cubicBezTo>
                      <a:pt x="5499" y="12388"/>
                      <a:pt x="5483" y="12387"/>
                      <a:pt x="5467" y="12387"/>
                    </a:cubicBezTo>
                    <a:cubicBezTo>
                      <a:pt x="5133" y="12387"/>
                      <a:pt x="4817" y="12557"/>
                      <a:pt x="4641" y="12864"/>
                    </a:cubicBezTo>
                    <a:lnTo>
                      <a:pt x="4112" y="13791"/>
                    </a:lnTo>
                    <a:lnTo>
                      <a:pt x="1616" y="14523"/>
                    </a:lnTo>
                    <a:cubicBezTo>
                      <a:pt x="666" y="14805"/>
                      <a:pt x="1" y="15692"/>
                      <a:pt x="1" y="16683"/>
                    </a:cubicBezTo>
                    <a:lnTo>
                      <a:pt x="1" y="20403"/>
                    </a:lnTo>
                    <a:cubicBezTo>
                      <a:pt x="1" y="20569"/>
                      <a:pt x="129" y="20713"/>
                      <a:pt x="295" y="20719"/>
                    </a:cubicBezTo>
                    <a:cubicBezTo>
                      <a:pt x="298" y="20719"/>
                      <a:pt x="302" y="20719"/>
                      <a:pt x="305" y="20719"/>
                    </a:cubicBezTo>
                    <a:cubicBezTo>
                      <a:pt x="472" y="20719"/>
                      <a:pt x="608" y="20582"/>
                      <a:pt x="608" y="20414"/>
                    </a:cubicBezTo>
                    <a:lnTo>
                      <a:pt x="608" y="16683"/>
                    </a:lnTo>
                    <a:cubicBezTo>
                      <a:pt x="608" y="15957"/>
                      <a:pt x="1092" y="15309"/>
                      <a:pt x="1786" y="15106"/>
                    </a:cubicBezTo>
                    <a:lnTo>
                      <a:pt x="4529" y="14299"/>
                    </a:lnTo>
                    <a:cubicBezTo>
                      <a:pt x="4722" y="14405"/>
                      <a:pt x="4919" y="14501"/>
                      <a:pt x="5119" y="14588"/>
                    </a:cubicBezTo>
                    <a:lnTo>
                      <a:pt x="4164" y="15066"/>
                    </a:lnTo>
                    <a:cubicBezTo>
                      <a:pt x="3401" y="15447"/>
                      <a:pt x="2920" y="16227"/>
                      <a:pt x="2920" y="17078"/>
                    </a:cubicBezTo>
                    <a:lnTo>
                      <a:pt x="2920" y="20405"/>
                    </a:lnTo>
                    <a:cubicBezTo>
                      <a:pt x="2920" y="20570"/>
                      <a:pt x="3048" y="20714"/>
                      <a:pt x="3214" y="20720"/>
                    </a:cubicBezTo>
                    <a:cubicBezTo>
                      <a:pt x="3217" y="20720"/>
                      <a:pt x="3221" y="20720"/>
                      <a:pt x="3224" y="20720"/>
                    </a:cubicBezTo>
                    <a:cubicBezTo>
                      <a:pt x="3391" y="20720"/>
                      <a:pt x="3527" y="20585"/>
                      <a:pt x="3527" y="20417"/>
                    </a:cubicBezTo>
                    <a:lnTo>
                      <a:pt x="3527" y="17078"/>
                    </a:lnTo>
                    <a:cubicBezTo>
                      <a:pt x="3527" y="16456"/>
                      <a:pt x="3878" y="15887"/>
                      <a:pt x="4435" y="15609"/>
                    </a:cubicBezTo>
                    <a:lnTo>
                      <a:pt x="5900" y="14878"/>
                    </a:lnTo>
                    <a:cubicBezTo>
                      <a:pt x="6606" y="15093"/>
                      <a:pt x="7343" y="15206"/>
                      <a:pt x="8090" y="15206"/>
                    </a:cubicBezTo>
                    <a:cubicBezTo>
                      <a:pt x="9335" y="15206"/>
                      <a:pt x="10560" y="14893"/>
                      <a:pt x="11647" y="14299"/>
                    </a:cubicBezTo>
                    <a:lnTo>
                      <a:pt x="14391" y="15106"/>
                    </a:lnTo>
                    <a:cubicBezTo>
                      <a:pt x="15086" y="15309"/>
                      <a:pt x="15572" y="15957"/>
                      <a:pt x="15572" y="16681"/>
                    </a:cubicBezTo>
                    <a:lnTo>
                      <a:pt x="15572" y="20403"/>
                    </a:lnTo>
                    <a:cubicBezTo>
                      <a:pt x="15572" y="20569"/>
                      <a:pt x="15700" y="20713"/>
                      <a:pt x="15866" y="20719"/>
                    </a:cubicBezTo>
                    <a:cubicBezTo>
                      <a:pt x="15869" y="20719"/>
                      <a:pt x="15873" y="20719"/>
                      <a:pt x="15876" y="20719"/>
                    </a:cubicBezTo>
                    <a:cubicBezTo>
                      <a:pt x="16043" y="20719"/>
                      <a:pt x="16179" y="20582"/>
                      <a:pt x="16179" y="20414"/>
                    </a:cubicBezTo>
                    <a:lnTo>
                      <a:pt x="16179" y="16681"/>
                    </a:lnTo>
                    <a:cubicBezTo>
                      <a:pt x="16179" y="15686"/>
                      <a:pt x="15515" y="14799"/>
                      <a:pt x="14562" y="14521"/>
                    </a:cubicBezTo>
                    <a:lnTo>
                      <a:pt x="12066" y="13786"/>
                    </a:lnTo>
                    <a:lnTo>
                      <a:pt x="11537" y="12862"/>
                    </a:lnTo>
                    <a:cubicBezTo>
                      <a:pt x="11363" y="12558"/>
                      <a:pt x="11048" y="12385"/>
                      <a:pt x="10716" y="12385"/>
                    </a:cubicBezTo>
                    <a:cubicBezTo>
                      <a:pt x="10698" y="12385"/>
                      <a:pt x="10680" y="12386"/>
                      <a:pt x="10662" y="12387"/>
                    </a:cubicBezTo>
                    <a:lnTo>
                      <a:pt x="10662" y="11477"/>
                    </a:lnTo>
                    <a:cubicBezTo>
                      <a:pt x="11674" y="10773"/>
                      <a:pt x="12387" y="9666"/>
                      <a:pt x="12566" y="8392"/>
                    </a:cubicBezTo>
                    <a:lnTo>
                      <a:pt x="12791" y="8392"/>
                    </a:lnTo>
                    <a:cubicBezTo>
                      <a:pt x="13105" y="8392"/>
                      <a:pt x="13408" y="8258"/>
                      <a:pt x="13618" y="8025"/>
                    </a:cubicBezTo>
                    <a:cubicBezTo>
                      <a:pt x="13829" y="7792"/>
                      <a:pt x="13932" y="7480"/>
                      <a:pt x="13901" y="7164"/>
                    </a:cubicBezTo>
                    <a:cubicBezTo>
                      <a:pt x="13861" y="6776"/>
                      <a:pt x="13608" y="6446"/>
                      <a:pt x="13258" y="6280"/>
                    </a:cubicBezTo>
                    <a:lnTo>
                      <a:pt x="13258" y="1873"/>
                    </a:lnTo>
                    <a:cubicBezTo>
                      <a:pt x="13258" y="1463"/>
                      <a:pt x="12913" y="923"/>
                      <a:pt x="11623" y="492"/>
                    </a:cubicBezTo>
                    <a:cubicBezTo>
                      <a:pt x="10673" y="176"/>
                      <a:pt x="9418" y="0"/>
                      <a:pt x="80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945;p39">
                <a:extLst>
                  <a:ext uri="{FF2B5EF4-FFF2-40B4-BE49-F238E27FC236}">
                    <a16:creationId xmlns:a16="http://schemas.microsoft.com/office/drawing/2014/main" id="{B18ADB2E-B43E-F2C1-238D-32CDDA9CBA03}"/>
                  </a:ext>
                </a:extLst>
              </p:cNvPr>
              <p:cNvSpPr/>
              <p:nvPr/>
            </p:nvSpPr>
            <p:spPr>
              <a:xfrm>
                <a:off x="3069850" y="-2219575"/>
                <a:ext cx="1520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934" extrusionOk="0">
                    <a:moveTo>
                      <a:pt x="303" y="1"/>
                    </a:moveTo>
                    <a:cubicBezTo>
                      <a:pt x="136" y="1"/>
                      <a:pt x="0" y="137"/>
                      <a:pt x="0" y="305"/>
                    </a:cubicBezTo>
                    <a:lnTo>
                      <a:pt x="0" y="629"/>
                    </a:lnTo>
                    <a:cubicBezTo>
                      <a:pt x="0" y="798"/>
                      <a:pt x="136" y="933"/>
                      <a:pt x="303" y="933"/>
                    </a:cubicBezTo>
                    <a:cubicBezTo>
                      <a:pt x="472" y="933"/>
                      <a:pt x="607" y="798"/>
                      <a:pt x="607" y="629"/>
                    </a:cubicBezTo>
                    <a:lnTo>
                      <a:pt x="607" y="305"/>
                    </a:lnTo>
                    <a:cubicBezTo>
                      <a:pt x="607" y="137"/>
                      <a:pt x="472" y="1"/>
                      <a:pt x="3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46;p39">
                <a:extLst>
                  <a:ext uri="{FF2B5EF4-FFF2-40B4-BE49-F238E27FC236}">
                    <a16:creationId xmlns:a16="http://schemas.microsoft.com/office/drawing/2014/main" id="{474F7C08-6278-0F32-F1E0-D6AFAADB35A5}"/>
                  </a:ext>
                </a:extLst>
              </p:cNvPr>
              <p:cNvSpPr/>
              <p:nvPr/>
            </p:nvSpPr>
            <p:spPr>
              <a:xfrm>
                <a:off x="3167150" y="-2219575"/>
                <a:ext cx="1520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934" extrusionOk="0">
                    <a:moveTo>
                      <a:pt x="303" y="1"/>
                    </a:moveTo>
                    <a:cubicBezTo>
                      <a:pt x="136" y="1"/>
                      <a:pt x="0" y="137"/>
                      <a:pt x="0" y="305"/>
                    </a:cubicBezTo>
                    <a:lnTo>
                      <a:pt x="0" y="629"/>
                    </a:lnTo>
                    <a:cubicBezTo>
                      <a:pt x="0" y="798"/>
                      <a:pt x="136" y="933"/>
                      <a:pt x="303" y="933"/>
                    </a:cubicBezTo>
                    <a:cubicBezTo>
                      <a:pt x="471" y="933"/>
                      <a:pt x="607" y="798"/>
                      <a:pt x="607" y="629"/>
                    </a:cubicBezTo>
                    <a:lnTo>
                      <a:pt x="607" y="305"/>
                    </a:lnTo>
                    <a:cubicBezTo>
                      <a:pt x="607" y="137"/>
                      <a:pt x="471" y="1"/>
                      <a:pt x="3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947;p39">
                <a:extLst>
                  <a:ext uri="{FF2B5EF4-FFF2-40B4-BE49-F238E27FC236}">
                    <a16:creationId xmlns:a16="http://schemas.microsoft.com/office/drawing/2014/main" id="{E50DC332-7BD2-2E32-6A55-360A1D56B617}"/>
                  </a:ext>
                </a:extLst>
              </p:cNvPr>
              <p:cNvSpPr/>
              <p:nvPr/>
            </p:nvSpPr>
            <p:spPr>
              <a:xfrm>
                <a:off x="3061775" y="-2243875"/>
                <a:ext cx="313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608" extrusionOk="0">
                    <a:moveTo>
                      <a:pt x="303" y="0"/>
                    </a:moveTo>
                    <a:cubicBezTo>
                      <a:pt x="136" y="0"/>
                      <a:pt x="1" y="136"/>
                      <a:pt x="1" y="304"/>
                    </a:cubicBezTo>
                    <a:cubicBezTo>
                      <a:pt x="1" y="472"/>
                      <a:pt x="136" y="607"/>
                      <a:pt x="303" y="607"/>
                    </a:cubicBezTo>
                    <a:lnTo>
                      <a:pt x="952" y="607"/>
                    </a:lnTo>
                    <a:cubicBezTo>
                      <a:pt x="1119" y="607"/>
                      <a:pt x="1255" y="472"/>
                      <a:pt x="1255" y="304"/>
                    </a:cubicBezTo>
                    <a:cubicBezTo>
                      <a:pt x="1255" y="136"/>
                      <a:pt x="1119" y="0"/>
                      <a:pt x="9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948;p39">
                <a:extLst>
                  <a:ext uri="{FF2B5EF4-FFF2-40B4-BE49-F238E27FC236}">
                    <a16:creationId xmlns:a16="http://schemas.microsoft.com/office/drawing/2014/main" id="{E32EDD27-E658-785F-ED1D-A3B20737418D}"/>
                  </a:ext>
                </a:extLst>
              </p:cNvPr>
              <p:cNvSpPr/>
              <p:nvPr/>
            </p:nvSpPr>
            <p:spPr>
              <a:xfrm>
                <a:off x="3159075" y="-2243875"/>
                <a:ext cx="313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608" extrusionOk="0">
                    <a:moveTo>
                      <a:pt x="303" y="0"/>
                    </a:moveTo>
                    <a:cubicBezTo>
                      <a:pt x="136" y="0"/>
                      <a:pt x="0" y="136"/>
                      <a:pt x="0" y="304"/>
                    </a:cubicBezTo>
                    <a:cubicBezTo>
                      <a:pt x="0" y="472"/>
                      <a:pt x="136" y="607"/>
                      <a:pt x="303" y="607"/>
                    </a:cubicBezTo>
                    <a:lnTo>
                      <a:pt x="951" y="607"/>
                    </a:lnTo>
                    <a:cubicBezTo>
                      <a:pt x="1119" y="607"/>
                      <a:pt x="1254" y="472"/>
                      <a:pt x="1254" y="304"/>
                    </a:cubicBezTo>
                    <a:cubicBezTo>
                      <a:pt x="1254" y="136"/>
                      <a:pt x="1119" y="0"/>
                      <a:pt x="9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949;p39">
                <a:extLst>
                  <a:ext uri="{FF2B5EF4-FFF2-40B4-BE49-F238E27FC236}">
                    <a16:creationId xmlns:a16="http://schemas.microsoft.com/office/drawing/2014/main" id="{6CF71332-7760-08CB-FBDC-3D0E6D910F0A}"/>
                  </a:ext>
                </a:extLst>
              </p:cNvPr>
              <p:cNvSpPr/>
              <p:nvPr/>
            </p:nvSpPr>
            <p:spPr>
              <a:xfrm>
                <a:off x="3029275" y="-1960025"/>
                <a:ext cx="152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610" h="608" extrusionOk="0">
                    <a:moveTo>
                      <a:pt x="304" y="0"/>
                    </a:moveTo>
                    <a:cubicBezTo>
                      <a:pt x="137" y="0"/>
                      <a:pt x="1" y="136"/>
                      <a:pt x="1" y="304"/>
                    </a:cubicBezTo>
                    <a:cubicBezTo>
                      <a:pt x="1" y="471"/>
                      <a:pt x="137" y="607"/>
                      <a:pt x="304" y="607"/>
                    </a:cubicBezTo>
                    <a:lnTo>
                      <a:pt x="308" y="607"/>
                    </a:lnTo>
                    <a:cubicBezTo>
                      <a:pt x="475" y="607"/>
                      <a:pt x="609" y="471"/>
                      <a:pt x="609" y="304"/>
                    </a:cubicBezTo>
                    <a:cubicBezTo>
                      <a:pt x="609" y="136"/>
                      <a:pt x="472" y="0"/>
                      <a:pt x="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950;p39">
                <a:extLst>
                  <a:ext uri="{FF2B5EF4-FFF2-40B4-BE49-F238E27FC236}">
                    <a16:creationId xmlns:a16="http://schemas.microsoft.com/office/drawing/2014/main" id="{9097285A-34A9-3657-D6CF-1130C6D76066}"/>
                  </a:ext>
                </a:extLst>
              </p:cNvPr>
              <p:cNvSpPr/>
              <p:nvPr/>
            </p:nvSpPr>
            <p:spPr>
              <a:xfrm>
                <a:off x="3029275" y="-1919475"/>
                <a:ext cx="152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610" h="608" extrusionOk="0">
                    <a:moveTo>
                      <a:pt x="304" y="0"/>
                    </a:moveTo>
                    <a:cubicBezTo>
                      <a:pt x="137" y="0"/>
                      <a:pt x="1" y="136"/>
                      <a:pt x="1" y="305"/>
                    </a:cubicBezTo>
                    <a:cubicBezTo>
                      <a:pt x="1" y="472"/>
                      <a:pt x="137" y="607"/>
                      <a:pt x="304" y="607"/>
                    </a:cubicBezTo>
                    <a:lnTo>
                      <a:pt x="308" y="607"/>
                    </a:lnTo>
                    <a:cubicBezTo>
                      <a:pt x="475" y="607"/>
                      <a:pt x="609" y="472"/>
                      <a:pt x="609" y="305"/>
                    </a:cubicBezTo>
                    <a:cubicBezTo>
                      <a:pt x="609" y="136"/>
                      <a:pt x="472" y="0"/>
                      <a:pt x="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951;p39">
                <a:extLst>
                  <a:ext uri="{FF2B5EF4-FFF2-40B4-BE49-F238E27FC236}">
                    <a16:creationId xmlns:a16="http://schemas.microsoft.com/office/drawing/2014/main" id="{267F37F4-8A61-E5D2-11C9-32F884596E3C}"/>
                  </a:ext>
                </a:extLst>
              </p:cNvPr>
              <p:cNvSpPr/>
              <p:nvPr/>
            </p:nvSpPr>
            <p:spPr>
              <a:xfrm>
                <a:off x="3029275" y="-1878950"/>
                <a:ext cx="152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610" h="608" extrusionOk="0">
                    <a:moveTo>
                      <a:pt x="304" y="0"/>
                    </a:moveTo>
                    <a:cubicBezTo>
                      <a:pt x="137" y="0"/>
                      <a:pt x="1" y="136"/>
                      <a:pt x="1" y="305"/>
                    </a:cubicBezTo>
                    <a:cubicBezTo>
                      <a:pt x="1" y="472"/>
                      <a:pt x="137" y="607"/>
                      <a:pt x="304" y="607"/>
                    </a:cubicBezTo>
                    <a:lnTo>
                      <a:pt x="308" y="607"/>
                    </a:lnTo>
                    <a:cubicBezTo>
                      <a:pt x="475" y="607"/>
                      <a:pt x="609" y="472"/>
                      <a:pt x="609" y="305"/>
                    </a:cubicBezTo>
                    <a:cubicBezTo>
                      <a:pt x="609" y="136"/>
                      <a:pt x="472" y="0"/>
                      <a:pt x="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952;p39">
                <a:extLst>
                  <a:ext uri="{FF2B5EF4-FFF2-40B4-BE49-F238E27FC236}">
                    <a16:creationId xmlns:a16="http://schemas.microsoft.com/office/drawing/2014/main" id="{3DB27C04-8231-A224-3145-C7C253A1250F}"/>
                  </a:ext>
                </a:extLst>
              </p:cNvPr>
              <p:cNvSpPr/>
              <p:nvPr/>
            </p:nvSpPr>
            <p:spPr>
              <a:xfrm>
                <a:off x="3082025" y="-2174975"/>
                <a:ext cx="881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3527" h="1906" extrusionOk="0">
                    <a:moveTo>
                      <a:pt x="2864" y="608"/>
                    </a:moveTo>
                    <a:cubicBezTo>
                      <a:pt x="2714" y="1007"/>
                      <a:pt x="2278" y="1299"/>
                      <a:pt x="1763" y="1299"/>
                    </a:cubicBezTo>
                    <a:cubicBezTo>
                      <a:pt x="1249" y="1299"/>
                      <a:pt x="812" y="1007"/>
                      <a:pt x="662" y="608"/>
                    </a:cubicBezTo>
                    <a:close/>
                    <a:moveTo>
                      <a:pt x="305" y="1"/>
                    </a:moveTo>
                    <a:cubicBezTo>
                      <a:pt x="136" y="1"/>
                      <a:pt x="0" y="136"/>
                      <a:pt x="0" y="305"/>
                    </a:cubicBezTo>
                    <a:cubicBezTo>
                      <a:pt x="0" y="1187"/>
                      <a:pt x="792" y="1906"/>
                      <a:pt x="1764" y="1906"/>
                    </a:cubicBezTo>
                    <a:cubicBezTo>
                      <a:pt x="2735" y="1906"/>
                      <a:pt x="3526" y="1187"/>
                      <a:pt x="3526" y="305"/>
                    </a:cubicBezTo>
                    <a:cubicBezTo>
                      <a:pt x="3526" y="136"/>
                      <a:pt x="3391" y="1"/>
                      <a:pt x="32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953;p39">
                <a:extLst>
                  <a:ext uri="{FF2B5EF4-FFF2-40B4-BE49-F238E27FC236}">
                    <a16:creationId xmlns:a16="http://schemas.microsoft.com/office/drawing/2014/main" id="{3C367DF6-8BE7-C308-37B2-0EA96416DE5F}"/>
                  </a:ext>
                </a:extLst>
              </p:cNvPr>
              <p:cNvSpPr/>
              <p:nvPr/>
            </p:nvSpPr>
            <p:spPr>
              <a:xfrm>
                <a:off x="3159000" y="-1960025"/>
                <a:ext cx="96350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3854" h="1906" extrusionOk="0">
                    <a:moveTo>
                      <a:pt x="3225" y="607"/>
                    </a:moveTo>
                    <a:cubicBezTo>
                      <a:pt x="3235" y="607"/>
                      <a:pt x="3247" y="616"/>
                      <a:pt x="3247" y="628"/>
                    </a:cubicBezTo>
                    <a:lnTo>
                      <a:pt x="3247" y="1277"/>
                    </a:lnTo>
                    <a:cubicBezTo>
                      <a:pt x="3247" y="1287"/>
                      <a:pt x="3238" y="1298"/>
                      <a:pt x="3225" y="1298"/>
                    </a:cubicBezTo>
                    <a:lnTo>
                      <a:pt x="629" y="1298"/>
                    </a:lnTo>
                    <a:cubicBezTo>
                      <a:pt x="619" y="1298"/>
                      <a:pt x="607" y="1290"/>
                      <a:pt x="607" y="1277"/>
                    </a:cubicBezTo>
                    <a:lnTo>
                      <a:pt x="607" y="628"/>
                    </a:lnTo>
                    <a:cubicBezTo>
                      <a:pt x="607" y="616"/>
                      <a:pt x="617" y="607"/>
                      <a:pt x="629" y="607"/>
                    </a:cubicBezTo>
                    <a:close/>
                    <a:moveTo>
                      <a:pt x="629" y="0"/>
                    </a:moveTo>
                    <a:cubicBezTo>
                      <a:pt x="283" y="0"/>
                      <a:pt x="0" y="283"/>
                      <a:pt x="0" y="628"/>
                    </a:cubicBezTo>
                    <a:lnTo>
                      <a:pt x="0" y="1277"/>
                    </a:lnTo>
                    <a:cubicBezTo>
                      <a:pt x="0" y="1622"/>
                      <a:pt x="283" y="1905"/>
                      <a:pt x="629" y="1905"/>
                    </a:cubicBezTo>
                    <a:lnTo>
                      <a:pt x="3225" y="1905"/>
                    </a:lnTo>
                    <a:cubicBezTo>
                      <a:pt x="3571" y="1905"/>
                      <a:pt x="3854" y="1622"/>
                      <a:pt x="3854" y="1277"/>
                    </a:cubicBezTo>
                    <a:lnTo>
                      <a:pt x="3854" y="628"/>
                    </a:lnTo>
                    <a:cubicBezTo>
                      <a:pt x="3854" y="283"/>
                      <a:pt x="3571" y="0"/>
                      <a:pt x="32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CE16FAD-94B6-FF32-C955-2FB5C9081C6B}"/>
                </a:ext>
              </a:extLst>
            </p:cNvPr>
            <p:cNvGrpSpPr/>
            <p:nvPr/>
          </p:nvGrpSpPr>
          <p:grpSpPr>
            <a:xfrm>
              <a:off x="6958657" y="419077"/>
              <a:ext cx="954574" cy="953037"/>
              <a:chOff x="7917219" y="419077"/>
              <a:chExt cx="954574" cy="953037"/>
            </a:xfrm>
          </p:grpSpPr>
          <p:sp>
            <p:nvSpPr>
              <p:cNvPr id="27" name="Google Shape;1968;p39">
                <a:extLst>
                  <a:ext uri="{FF2B5EF4-FFF2-40B4-BE49-F238E27FC236}">
                    <a16:creationId xmlns:a16="http://schemas.microsoft.com/office/drawing/2014/main" id="{756388E7-E20F-BD1B-9263-B19A0276956C}"/>
                  </a:ext>
                </a:extLst>
              </p:cNvPr>
              <p:cNvSpPr/>
              <p:nvPr/>
            </p:nvSpPr>
            <p:spPr>
              <a:xfrm>
                <a:off x="7917219" y="419077"/>
                <a:ext cx="954574" cy="952906"/>
              </a:xfrm>
              <a:prstGeom prst="rect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" name="Google Shape;1969;p39">
                <a:extLst>
                  <a:ext uri="{FF2B5EF4-FFF2-40B4-BE49-F238E27FC236}">
                    <a16:creationId xmlns:a16="http://schemas.microsoft.com/office/drawing/2014/main" id="{DB55FFBE-0636-DCFD-70BC-5BD9D250B57B}"/>
                  </a:ext>
                </a:extLst>
              </p:cNvPr>
              <p:cNvGrpSpPr/>
              <p:nvPr/>
            </p:nvGrpSpPr>
            <p:grpSpPr>
              <a:xfrm>
                <a:off x="8095102" y="609641"/>
                <a:ext cx="569553" cy="762473"/>
                <a:chOff x="863525" y="-1760525"/>
                <a:chExt cx="388275" cy="518025"/>
              </a:xfrm>
            </p:grpSpPr>
            <p:sp>
              <p:nvSpPr>
                <p:cNvPr id="29" name="Google Shape;1970;p39">
                  <a:extLst>
                    <a:ext uri="{FF2B5EF4-FFF2-40B4-BE49-F238E27FC236}">
                      <a16:creationId xmlns:a16="http://schemas.microsoft.com/office/drawing/2014/main" id="{F73C6B22-1638-ABC1-7EDC-B1C416405472}"/>
                    </a:ext>
                  </a:extLst>
                </p:cNvPr>
                <p:cNvSpPr/>
                <p:nvPr/>
              </p:nvSpPr>
              <p:spPr>
                <a:xfrm>
                  <a:off x="863525" y="-1760525"/>
                  <a:ext cx="388275" cy="51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1" h="20721" extrusionOk="0">
                      <a:moveTo>
                        <a:pt x="8092" y="608"/>
                      </a:moveTo>
                      <a:cubicBezTo>
                        <a:pt x="8105" y="608"/>
                        <a:pt x="8114" y="616"/>
                        <a:pt x="8114" y="629"/>
                      </a:cubicBezTo>
                      <a:lnTo>
                        <a:pt x="8114" y="1602"/>
                      </a:lnTo>
                      <a:cubicBezTo>
                        <a:pt x="8114" y="1769"/>
                        <a:pt x="8249" y="1904"/>
                        <a:pt x="8418" y="1904"/>
                      </a:cubicBezTo>
                      <a:cubicBezTo>
                        <a:pt x="8585" y="1904"/>
                        <a:pt x="8721" y="1769"/>
                        <a:pt x="8721" y="1602"/>
                      </a:cubicBezTo>
                      <a:lnTo>
                        <a:pt x="8721" y="1255"/>
                      </a:lnTo>
                      <a:lnTo>
                        <a:pt x="8742" y="1255"/>
                      </a:lnTo>
                      <a:cubicBezTo>
                        <a:pt x="9199" y="1255"/>
                        <a:pt x="9642" y="1339"/>
                        <a:pt x="10062" y="1504"/>
                      </a:cubicBezTo>
                      <a:lnTo>
                        <a:pt x="10062" y="1924"/>
                      </a:lnTo>
                      <a:cubicBezTo>
                        <a:pt x="10062" y="2093"/>
                        <a:pt x="10197" y="2227"/>
                        <a:pt x="10365" y="2227"/>
                      </a:cubicBezTo>
                      <a:cubicBezTo>
                        <a:pt x="10533" y="2227"/>
                        <a:pt x="10669" y="2093"/>
                        <a:pt x="10669" y="1924"/>
                      </a:cubicBezTo>
                      <a:lnTo>
                        <a:pt x="10669" y="1275"/>
                      </a:lnTo>
                      <a:cubicBezTo>
                        <a:pt x="10669" y="1262"/>
                        <a:pt x="10677" y="1253"/>
                        <a:pt x="10690" y="1253"/>
                      </a:cubicBezTo>
                      <a:lnTo>
                        <a:pt x="11014" y="1253"/>
                      </a:lnTo>
                      <a:cubicBezTo>
                        <a:pt x="11206" y="1253"/>
                        <a:pt x="11360" y="1409"/>
                        <a:pt x="11360" y="1600"/>
                      </a:cubicBezTo>
                      <a:lnTo>
                        <a:pt x="11360" y="2269"/>
                      </a:lnTo>
                      <a:cubicBezTo>
                        <a:pt x="11360" y="2343"/>
                        <a:pt x="11386" y="2414"/>
                        <a:pt x="11434" y="2468"/>
                      </a:cubicBezTo>
                      <a:cubicBezTo>
                        <a:pt x="12013" y="3124"/>
                        <a:pt x="12331" y="3967"/>
                        <a:pt x="12331" y="4843"/>
                      </a:cubicBezTo>
                      <a:lnTo>
                        <a:pt x="12331" y="5001"/>
                      </a:lnTo>
                      <a:cubicBezTo>
                        <a:pt x="11069" y="4495"/>
                        <a:pt x="9472" y="4215"/>
                        <a:pt x="7770" y="4215"/>
                      </a:cubicBezTo>
                      <a:cubicBezTo>
                        <a:pt x="6976" y="4215"/>
                        <a:pt x="6193" y="4278"/>
                        <a:pt x="5449" y="4399"/>
                      </a:cubicBezTo>
                      <a:cubicBezTo>
                        <a:pt x="5283" y="4425"/>
                        <a:pt x="5172" y="4581"/>
                        <a:pt x="5199" y="4746"/>
                      </a:cubicBezTo>
                      <a:cubicBezTo>
                        <a:pt x="5223" y="4896"/>
                        <a:pt x="5349" y="5001"/>
                        <a:pt x="5495" y="5001"/>
                      </a:cubicBezTo>
                      <a:cubicBezTo>
                        <a:pt x="5512" y="5001"/>
                        <a:pt x="5530" y="4999"/>
                        <a:pt x="5547" y="4996"/>
                      </a:cubicBezTo>
                      <a:cubicBezTo>
                        <a:pt x="6259" y="4881"/>
                        <a:pt x="7005" y="4822"/>
                        <a:pt x="7768" y="4822"/>
                      </a:cubicBezTo>
                      <a:cubicBezTo>
                        <a:pt x="9312" y="4822"/>
                        <a:pt x="10799" y="5072"/>
                        <a:pt x="11968" y="5512"/>
                      </a:cubicBezTo>
                      <a:lnTo>
                        <a:pt x="3562" y="5512"/>
                      </a:lnTo>
                      <a:cubicBezTo>
                        <a:pt x="3788" y="5426"/>
                        <a:pt x="4028" y="5349"/>
                        <a:pt x="4279" y="5278"/>
                      </a:cubicBezTo>
                      <a:cubicBezTo>
                        <a:pt x="4441" y="5231"/>
                        <a:pt x="4535" y="5063"/>
                        <a:pt x="4488" y="4902"/>
                      </a:cubicBezTo>
                      <a:cubicBezTo>
                        <a:pt x="4450" y="4768"/>
                        <a:pt x="4329" y="4681"/>
                        <a:pt x="4198" y="4681"/>
                      </a:cubicBezTo>
                      <a:cubicBezTo>
                        <a:pt x="4170" y="4681"/>
                        <a:pt x="4142" y="4685"/>
                        <a:pt x="4113" y="4694"/>
                      </a:cubicBezTo>
                      <a:cubicBezTo>
                        <a:pt x="3792" y="4785"/>
                        <a:pt x="3487" y="4888"/>
                        <a:pt x="3202" y="5001"/>
                      </a:cubicBezTo>
                      <a:lnTo>
                        <a:pt x="3202" y="4843"/>
                      </a:lnTo>
                      <a:cubicBezTo>
                        <a:pt x="3202" y="3968"/>
                        <a:pt x="3522" y="3125"/>
                        <a:pt x="4101" y="2468"/>
                      </a:cubicBezTo>
                      <a:cubicBezTo>
                        <a:pt x="4149" y="2414"/>
                        <a:pt x="4176" y="2343"/>
                        <a:pt x="4176" y="2269"/>
                      </a:cubicBezTo>
                      <a:lnTo>
                        <a:pt x="4176" y="1600"/>
                      </a:lnTo>
                      <a:cubicBezTo>
                        <a:pt x="4176" y="1409"/>
                        <a:pt x="4331" y="1253"/>
                        <a:pt x="4522" y="1253"/>
                      </a:cubicBezTo>
                      <a:lnTo>
                        <a:pt x="4848" y="1253"/>
                      </a:lnTo>
                      <a:cubicBezTo>
                        <a:pt x="4859" y="1253"/>
                        <a:pt x="4869" y="1262"/>
                        <a:pt x="4869" y="1275"/>
                      </a:cubicBezTo>
                      <a:lnTo>
                        <a:pt x="4869" y="1924"/>
                      </a:lnTo>
                      <a:cubicBezTo>
                        <a:pt x="4869" y="2093"/>
                        <a:pt x="5005" y="2227"/>
                        <a:pt x="5172" y="2227"/>
                      </a:cubicBezTo>
                      <a:cubicBezTo>
                        <a:pt x="5340" y="2227"/>
                        <a:pt x="5476" y="2093"/>
                        <a:pt x="5476" y="1924"/>
                      </a:cubicBezTo>
                      <a:lnTo>
                        <a:pt x="5476" y="1504"/>
                      </a:lnTo>
                      <a:cubicBezTo>
                        <a:pt x="5894" y="1339"/>
                        <a:pt x="6337" y="1255"/>
                        <a:pt x="6794" y="1255"/>
                      </a:cubicBezTo>
                      <a:lnTo>
                        <a:pt x="6816" y="1255"/>
                      </a:lnTo>
                      <a:lnTo>
                        <a:pt x="6816" y="1602"/>
                      </a:lnTo>
                      <a:cubicBezTo>
                        <a:pt x="6816" y="1769"/>
                        <a:pt x="6951" y="1904"/>
                        <a:pt x="7120" y="1904"/>
                      </a:cubicBezTo>
                      <a:cubicBezTo>
                        <a:pt x="7287" y="1904"/>
                        <a:pt x="7423" y="1769"/>
                        <a:pt x="7423" y="1602"/>
                      </a:cubicBezTo>
                      <a:lnTo>
                        <a:pt x="7423" y="629"/>
                      </a:lnTo>
                      <a:cubicBezTo>
                        <a:pt x="7423" y="618"/>
                        <a:pt x="7433" y="608"/>
                        <a:pt x="7444" y="608"/>
                      </a:cubicBezTo>
                      <a:close/>
                      <a:moveTo>
                        <a:pt x="3894" y="6122"/>
                      </a:moveTo>
                      <a:lnTo>
                        <a:pt x="3894" y="6791"/>
                      </a:lnTo>
                      <a:cubicBezTo>
                        <a:pt x="3894" y="7160"/>
                        <a:pt x="3594" y="7460"/>
                        <a:pt x="3224" y="7460"/>
                      </a:cubicBezTo>
                      <a:lnTo>
                        <a:pt x="3202" y="7460"/>
                      </a:lnTo>
                      <a:lnTo>
                        <a:pt x="3202" y="6122"/>
                      </a:lnTo>
                      <a:close/>
                      <a:moveTo>
                        <a:pt x="12327" y="6122"/>
                      </a:moveTo>
                      <a:lnTo>
                        <a:pt x="12327" y="7460"/>
                      </a:lnTo>
                      <a:lnTo>
                        <a:pt x="12305" y="7460"/>
                      </a:lnTo>
                      <a:cubicBezTo>
                        <a:pt x="11935" y="7460"/>
                        <a:pt x="11636" y="7160"/>
                        <a:pt x="11636" y="6791"/>
                      </a:cubicBezTo>
                      <a:lnTo>
                        <a:pt x="11636" y="6122"/>
                      </a:lnTo>
                      <a:close/>
                      <a:moveTo>
                        <a:pt x="11031" y="6122"/>
                      </a:moveTo>
                      <a:lnTo>
                        <a:pt x="11031" y="6791"/>
                      </a:lnTo>
                      <a:cubicBezTo>
                        <a:pt x="11031" y="7494"/>
                        <a:pt x="11604" y="8067"/>
                        <a:pt x="12307" y="8067"/>
                      </a:cubicBezTo>
                      <a:lnTo>
                        <a:pt x="12424" y="8067"/>
                      </a:lnTo>
                      <a:cubicBezTo>
                        <a:pt x="12707" y="8067"/>
                        <a:pt x="12949" y="8267"/>
                        <a:pt x="12975" y="8521"/>
                      </a:cubicBezTo>
                      <a:cubicBezTo>
                        <a:pt x="12989" y="8667"/>
                        <a:pt x="12945" y="8807"/>
                        <a:pt x="12847" y="8914"/>
                      </a:cubicBezTo>
                      <a:cubicBezTo>
                        <a:pt x="12750" y="9021"/>
                        <a:pt x="12612" y="9081"/>
                        <a:pt x="12470" y="9081"/>
                      </a:cubicBezTo>
                      <a:lnTo>
                        <a:pt x="11967" y="9081"/>
                      </a:lnTo>
                      <a:cubicBezTo>
                        <a:pt x="11807" y="9081"/>
                        <a:pt x="11676" y="9204"/>
                        <a:pt x="11663" y="9361"/>
                      </a:cubicBezTo>
                      <a:cubicBezTo>
                        <a:pt x="11588" y="10343"/>
                        <a:pt x="11149" y="11253"/>
                        <a:pt x="10429" y="11924"/>
                      </a:cubicBezTo>
                      <a:cubicBezTo>
                        <a:pt x="9705" y="12601"/>
                        <a:pt x="8758" y="12973"/>
                        <a:pt x="7765" y="12973"/>
                      </a:cubicBezTo>
                      <a:cubicBezTo>
                        <a:pt x="6773" y="12973"/>
                        <a:pt x="5827" y="12600"/>
                        <a:pt x="5102" y="11924"/>
                      </a:cubicBezTo>
                      <a:cubicBezTo>
                        <a:pt x="4381" y="11252"/>
                        <a:pt x="3942" y="10342"/>
                        <a:pt x="3869" y="9361"/>
                      </a:cubicBezTo>
                      <a:cubicBezTo>
                        <a:pt x="3856" y="9202"/>
                        <a:pt x="3724" y="9081"/>
                        <a:pt x="3566" y="9081"/>
                      </a:cubicBezTo>
                      <a:lnTo>
                        <a:pt x="3064" y="9081"/>
                      </a:lnTo>
                      <a:cubicBezTo>
                        <a:pt x="2921" y="9081"/>
                        <a:pt x="2784" y="9021"/>
                        <a:pt x="2687" y="8914"/>
                      </a:cubicBezTo>
                      <a:cubicBezTo>
                        <a:pt x="2588" y="8807"/>
                        <a:pt x="2543" y="8667"/>
                        <a:pt x="2557" y="8521"/>
                      </a:cubicBezTo>
                      <a:cubicBezTo>
                        <a:pt x="2581" y="8265"/>
                        <a:pt x="2824" y="8067"/>
                        <a:pt x="3108" y="8067"/>
                      </a:cubicBezTo>
                      <a:lnTo>
                        <a:pt x="3224" y="8067"/>
                      </a:lnTo>
                      <a:cubicBezTo>
                        <a:pt x="3928" y="8067"/>
                        <a:pt x="4501" y="7494"/>
                        <a:pt x="4501" y="6791"/>
                      </a:cubicBezTo>
                      <a:lnTo>
                        <a:pt x="4501" y="6122"/>
                      </a:lnTo>
                      <a:close/>
                      <a:moveTo>
                        <a:pt x="3294" y="9688"/>
                      </a:moveTo>
                      <a:cubicBezTo>
                        <a:pt x="3437" y="10715"/>
                        <a:pt x="3926" y="11657"/>
                        <a:pt x="4690" y="12370"/>
                      </a:cubicBezTo>
                      <a:cubicBezTo>
                        <a:pt x="4943" y="12607"/>
                        <a:pt x="5222" y="12811"/>
                        <a:pt x="5516" y="12983"/>
                      </a:cubicBezTo>
                      <a:lnTo>
                        <a:pt x="5516" y="13828"/>
                      </a:lnTo>
                      <a:lnTo>
                        <a:pt x="5292" y="13704"/>
                      </a:lnTo>
                      <a:cubicBezTo>
                        <a:pt x="5198" y="13650"/>
                        <a:pt x="5091" y="13623"/>
                        <a:pt x="4984" y="13623"/>
                      </a:cubicBezTo>
                      <a:cubicBezTo>
                        <a:pt x="4922" y="13623"/>
                        <a:pt x="4860" y="13633"/>
                        <a:pt x="4800" y="13651"/>
                      </a:cubicBezTo>
                      <a:cubicBezTo>
                        <a:pt x="4716" y="13678"/>
                        <a:pt x="4640" y="13721"/>
                        <a:pt x="4573" y="13778"/>
                      </a:cubicBezTo>
                      <a:cubicBezTo>
                        <a:pt x="4213" y="13434"/>
                        <a:pt x="4179" y="12961"/>
                        <a:pt x="4178" y="12940"/>
                      </a:cubicBezTo>
                      <a:cubicBezTo>
                        <a:pt x="4172" y="12848"/>
                        <a:pt x="4126" y="12764"/>
                        <a:pt x="4055" y="12711"/>
                      </a:cubicBezTo>
                      <a:cubicBezTo>
                        <a:pt x="4000" y="12671"/>
                        <a:pt x="3936" y="12650"/>
                        <a:pt x="3870" y="12650"/>
                      </a:cubicBezTo>
                      <a:cubicBezTo>
                        <a:pt x="3846" y="12650"/>
                        <a:pt x="3823" y="12653"/>
                        <a:pt x="3799" y="12658"/>
                      </a:cubicBezTo>
                      <a:cubicBezTo>
                        <a:pt x="3685" y="12687"/>
                        <a:pt x="3574" y="12701"/>
                        <a:pt x="3465" y="12701"/>
                      </a:cubicBezTo>
                      <a:cubicBezTo>
                        <a:pt x="3141" y="12701"/>
                        <a:pt x="2840" y="12574"/>
                        <a:pt x="2570" y="12321"/>
                      </a:cubicBezTo>
                      <a:cubicBezTo>
                        <a:pt x="2438" y="12200"/>
                        <a:pt x="2421" y="12000"/>
                        <a:pt x="2527" y="11864"/>
                      </a:cubicBezTo>
                      <a:cubicBezTo>
                        <a:pt x="2787" y="11534"/>
                        <a:pt x="3101" y="10892"/>
                        <a:pt x="3184" y="9688"/>
                      </a:cubicBezTo>
                      <a:close/>
                      <a:moveTo>
                        <a:pt x="12347" y="9688"/>
                      </a:moveTo>
                      <a:cubicBezTo>
                        <a:pt x="12428" y="10892"/>
                        <a:pt x="12742" y="11534"/>
                        <a:pt x="13004" y="11864"/>
                      </a:cubicBezTo>
                      <a:cubicBezTo>
                        <a:pt x="13111" y="11999"/>
                        <a:pt x="13091" y="12200"/>
                        <a:pt x="12961" y="12321"/>
                      </a:cubicBezTo>
                      <a:cubicBezTo>
                        <a:pt x="12690" y="12574"/>
                        <a:pt x="12390" y="12701"/>
                        <a:pt x="12065" y="12701"/>
                      </a:cubicBezTo>
                      <a:cubicBezTo>
                        <a:pt x="11957" y="12701"/>
                        <a:pt x="11845" y="12687"/>
                        <a:pt x="11731" y="12658"/>
                      </a:cubicBezTo>
                      <a:cubicBezTo>
                        <a:pt x="11708" y="12653"/>
                        <a:pt x="11684" y="12650"/>
                        <a:pt x="11660" y="12650"/>
                      </a:cubicBezTo>
                      <a:cubicBezTo>
                        <a:pt x="11595" y="12650"/>
                        <a:pt x="11531" y="12671"/>
                        <a:pt x="11477" y="12710"/>
                      </a:cubicBezTo>
                      <a:cubicBezTo>
                        <a:pt x="11404" y="12764"/>
                        <a:pt x="11360" y="12848"/>
                        <a:pt x="11354" y="12937"/>
                      </a:cubicBezTo>
                      <a:cubicBezTo>
                        <a:pt x="11353" y="12960"/>
                        <a:pt x="11320" y="13434"/>
                        <a:pt x="10957" y="13778"/>
                      </a:cubicBezTo>
                      <a:cubicBezTo>
                        <a:pt x="10892" y="13721"/>
                        <a:pt x="10814" y="13678"/>
                        <a:pt x="10730" y="13651"/>
                      </a:cubicBezTo>
                      <a:cubicBezTo>
                        <a:pt x="10671" y="13632"/>
                        <a:pt x="10609" y="13623"/>
                        <a:pt x="10547" y="13623"/>
                      </a:cubicBezTo>
                      <a:cubicBezTo>
                        <a:pt x="10441" y="13623"/>
                        <a:pt x="10335" y="13650"/>
                        <a:pt x="10240" y="13702"/>
                      </a:cubicBezTo>
                      <a:lnTo>
                        <a:pt x="10013" y="13828"/>
                      </a:lnTo>
                      <a:lnTo>
                        <a:pt x="10013" y="12981"/>
                      </a:lnTo>
                      <a:cubicBezTo>
                        <a:pt x="10309" y="12813"/>
                        <a:pt x="10586" y="12607"/>
                        <a:pt x="10842" y="12370"/>
                      </a:cubicBezTo>
                      <a:cubicBezTo>
                        <a:pt x="11606" y="11657"/>
                        <a:pt x="12094" y="10715"/>
                        <a:pt x="12237" y="9688"/>
                      </a:cubicBezTo>
                      <a:close/>
                      <a:moveTo>
                        <a:pt x="9406" y="13274"/>
                      </a:moveTo>
                      <a:lnTo>
                        <a:pt x="9406" y="14166"/>
                      </a:lnTo>
                      <a:lnTo>
                        <a:pt x="7764" y="15079"/>
                      </a:lnTo>
                      <a:lnTo>
                        <a:pt x="7257" y="14798"/>
                      </a:lnTo>
                      <a:cubicBezTo>
                        <a:pt x="7210" y="14771"/>
                        <a:pt x="7160" y="14759"/>
                        <a:pt x="7110" y="14759"/>
                      </a:cubicBezTo>
                      <a:cubicBezTo>
                        <a:pt x="7003" y="14759"/>
                        <a:pt x="6900" y="14816"/>
                        <a:pt x="6844" y="14915"/>
                      </a:cubicBezTo>
                      <a:cubicBezTo>
                        <a:pt x="6764" y="15062"/>
                        <a:pt x="6818" y="15246"/>
                        <a:pt x="6964" y="15328"/>
                      </a:cubicBezTo>
                      <a:lnTo>
                        <a:pt x="7235" y="15479"/>
                      </a:lnTo>
                      <a:lnTo>
                        <a:pt x="5594" y="16886"/>
                      </a:lnTo>
                      <a:cubicBezTo>
                        <a:pt x="5593" y="16888"/>
                        <a:pt x="5589" y="16892"/>
                        <a:pt x="5581" y="16892"/>
                      </a:cubicBezTo>
                      <a:cubicBezTo>
                        <a:pt x="5580" y="16892"/>
                        <a:pt x="5579" y="16892"/>
                        <a:pt x="5577" y="16891"/>
                      </a:cubicBezTo>
                      <a:cubicBezTo>
                        <a:pt x="5569" y="16890"/>
                        <a:pt x="5564" y="16884"/>
                        <a:pt x="5563" y="16881"/>
                      </a:cubicBezTo>
                      <a:lnTo>
                        <a:pt x="4540" y="15092"/>
                      </a:lnTo>
                      <a:lnTo>
                        <a:pt x="4965" y="14244"/>
                      </a:lnTo>
                      <a:cubicBezTo>
                        <a:pt x="4966" y="14242"/>
                        <a:pt x="4969" y="14235"/>
                        <a:pt x="4978" y="14234"/>
                      </a:cubicBezTo>
                      <a:cubicBezTo>
                        <a:pt x="4980" y="14233"/>
                        <a:pt x="4982" y="14232"/>
                        <a:pt x="4984" y="14232"/>
                      </a:cubicBezTo>
                      <a:cubicBezTo>
                        <a:pt x="4989" y="14232"/>
                        <a:pt x="4992" y="14234"/>
                        <a:pt x="4993" y="14235"/>
                      </a:cubicBezTo>
                      <a:lnTo>
                        <a:pt x="5876" y="14723"/>
                      </a:lnTo>
                      <a:cubicBezTo>
                        <a:pt x="5923" y="14750"/>
                        <a:pt x="5973" y="14763"/>
                        <a:pt x="6024" y="14763"/>
                      </a:cubicBezTo>
                      <a:cubicBezTo>
                        <a:pt x="6130" y="14763"/>
                        <a:pt x="6233" y="14706"/>
                        <a:pt x="6287" y="14606"/>
                      </a:cubicBezTo>
                      <a:cubicBezTo>
                        <a:pt x="6370" y="14459"/>
                        <a:pt x="6316" y="14276"/>
                        <a:pt x="6170" y="14194"/>
                      </a:cubicBezTo>
                      <a:lnTo>
                        <a:pt x="6121" y="14166"/>
                      </a:lnTo>
                      <a:lnTo>
                        <a:pt x="6121" y="13274"/>
                      </a:lnTo>
                      <a:cubicBezTo>
                        <a:pt x="6640" y="13477"/>
                        <a:pt x="7194" y="13584"/>
                        <a:pt x="7764" y="13584"/>
                      </a:cubicBezTo>
                      <a:cubicBezTo>
                        <a:pt x="8334" y="13584"/>
                        <a:pt x="8889" y="13478"/>
                        <a:pt x="9406" y="13274"/>
                      </a:cubicBezTo>
                      <a:close/>
                      <a:moveTo>
                        <a:pt x="10544" y="14230"/>
                      </a:moveTo>
                      <a:cubicBezTo>
                        <a:pt x="10546" y="14230"/>
                        <a:pt x="10548" y="14230"/>
                        <a:pt x="10550" y="14231"/>
                      </a:cubicBezTo>
                      <a:cubicBezTo>
                        <a:pt x="10560" y="14234"/>
                        <a:pt x="10563" y="14241"/>
                        <a:pt x="10563" y="14242"/>
                      </a:cubicBezTo>
                      <a:lnTo>
                        <a:pt x="10989" y="15090"/>
                      </a:lnTo>
                      <a:lnTo>
                        <a:pt x="9967" y="16881"/>
                      </a:lnTo>
                      <a:cubicBezTo>
                        <a:pt x="9965" y="16883"/>
                        <a:pt x="9962" y="16890"/>
                        <a:pt x="9953" y="16891"/>
                      </a:cubicBezTo>
                      <a:cubicBezTo>
                        <a:pt x="9951" y="16892"/>
                        <a:pt x="9950" y="16892"/>
                        <a:pt x="9948" y="16892"/>
                      </a:cubicBezTo>
                      <a:cubicBezTo>
                        <a:pt x="9942" y="16892"/>
                        <a:pt x="9938" y="16889"/>
                        <a:pt x="9935" y="16886"/>
                      </a:cubicBezTo>
                      <a:lnTo>
                        <a:pt x="8292" y="15479"/>
                      </a:lnTo>
                      <a:lnTo>
                        <a:pt x="10534" y="14234"/>
                      </a:lnTo>
                      <a:cubicBezTo>
                        <a:pt x="10536" y="14231"/>
                        <a:pt x="10539" y="14230"/>
                        <a:pt x="10544" y="14230"/>
                      </a:cubicBezTo>
                      <a:close/>
                      <a:moveTo>
                        <a:pt x="7441" y="1"/>
                      </a:moveTo>
                      <a:cubicBezTo>
                        <a:pt x="7094" y="1"/>
                        <a:pt x="6813" y="282"/>
                        <a:pt x="6813" y="629"/>
                      </a:cubicBezTo>
                      <a:lnTo>
                        <a:pt x="6813" y="650"/>
                      </a:lnTo>
                      <a:lnTo>
                        <a:pt x="6791" y="650"/>
                      </a:lnTo>
                      <a:cubicBezTo>
                        <a:pt x="6293" y="650"/>
                        <a:pt x="5809" y="736"/>
                        <a:pt x="5349" y="905"/>
                      </a:cubicBezTo>
                      <a:cubicBezTo>
                        <a:pt x="5235" y="752"/>
                        <a:pt x="5050" y="650"/>
                        <a:pt x="4845" y="650"/>
                      </a:cubicBezTo>
                      <a:lnTo>
                        <a:pt x="4521" y="650"/>
                      </a:lnTo>
                      <a:cubicBezTo>
                        <a:pt x="3995" y="650"/>
                        <a:pt x="3566" y="1076"/>
                        <a:pt x="3566" y="1603"/>
                      </a:cubicBezTo>
                      <a:lnTo>
                        <a:pt x="3566" y="2160"/>
                      </a:lnTo>
                      <a:cubicBezTo>
                        <a:pt x="2938" y="2914"/>
                        <a:pt x="2594" y="3864"/>
                        <a:pt x="2594" y="4846"/>
                      </a:cubicBezTo>
                      <a:lnTo>
                        <a:pt x="2594" y="5278"/>
                      </a:lnTo>
                      <a:cubicBezTo>
                        <a:pt x="2415" y="5366"/>
                        <a:pt x="2245" y="5463"/>
                        <a:pt x="2087" y="5563"/>
                      </a:cubicBezTo>
                      <a:cubicBezTo>
                        <a:pt x="1973" y="5636"/>
                        <a:pt x="1921" y="5773"/>
                        <a:pt x="1958" y="5903"/>
                      </a:cubicBezTo>
                      <a:cubicBezTo>
                        <a:pt x="1996" y="6035"/>
                        <a:pt x="2114" y="6123"/>
                        <a:pt x="2250" y="6123"/>
                      </a:cubicBezTo>
                      <a:lnTo>
                        <a:pt x="2594" y="6123"/>
                      </a:lnTo>
                      <a:lnTo>
                        <a:pt x="2594" y="7578"/>
                      </a:lnTo>
                      <a:cubicBezTo>
                        <a:pt x="2244" y="7744"/>
                        <a:pt x="1990" y="8074"/>
                        <a:pt x="1951" y="8462"/>
                      </a:cubicBezTo>
                      <a:cubicBezTo>
                        <a:pt x="1918" y="8777"/>
                        <a:pt x="2023" y="9091"/>
                        <a:pt x="2233" y="9322"/>
                      </a:cubicBezTo>
                      <a:cubicBezTo>
                        <a:pt x="2331" y="9431"/>
                        <a:pt x="2450" y="9519"/>
                        <a:pt x="2580" y="9579"/>
                      </a:cubicBezTo>
                      <a:cubicBezTo>
                        <a:pt x="2517" y="10672"/>
                        <a:pt x="2258" y="11220"/>
                        <a:pt x="2047" y="11490"/>
                      </a:cubicBezTo>
                      <a:cubicBezTo>
                        <a:pt x="1750" y="11870"/>
                        <a:pt x="1796" y="12428"/>
                        <a:pt x="2153" y="12764"/>
                      </a:cubicBezTo>
                      <a:cubicBezTo>
                        <a:pt x="2539" y="13127"/>
                        <a:pt x="2986" y="13311"/>
                        <a:pt x="3463" y="13311"/>
                      </a:cubicBezTo>
                      <a:cubicBezTo>
                        <a:pt x="3517" y="13311"/>
                        <a:pt x="3571" y="13308"/>
                        <a:pt x="3625" y="13304"/>
                      </a:cubicBezTo>
                      <a:cubicBezTo>
                        <a:pt x="3701" y="13587"/>
                        <a:pt x="3871" y="13994"/>
                        <a:pt x="4252" y="14308"/>
                      </a:cubicBezTo>
                      <a:lnTo>
                        <a:pt x="3949" y="14913"/>
                      </a:lnTo>
                      <a:lnTo>
                        <a:pt x="1501" y="15777"/>
                      </a:lnTo>
                      <a:cubicBezTo>
                        <a:pt x="603" y="16096"/>
                        <a:pt x="0" y="16947"/>
                        <a:pt x="0" y="17900"/>
                      </a:cubicBezTo>
                      <a:lnTo>
                        <a:pt x="0" y="20415"/>
                      </a:lnTo>
                      <a:cubicBezTo>
                        <a:pt x="0" y="20583"/>
                        <a:pt x="136" y="20719"/>
                        <a:pt x="303" y="20719"/>
                      </a:cubicBezTo>
                      <a:cubicBezTo>
                        <a:pt x="472" y="20719"/>
                        <a:pt x="607" y="20583"/>
                        <a:pt x="607" y="20415"/>
                      </a:cubicBezTo>
                      <a:lnTo>
                        <a:pt x="607" y="17900"/>
                      </a:lnTo>
                      <a:cubicBezTo>
                        <a:pt x="607" y="17206"/>
                        <a:pt x="1049" y="16583"/>
                        <a:pt x="1703" y="16350"/>
                      </a:cubicBezTo>
                      <a:lnTo>
                        <a:pt x="3965" y="15552"/>
                      </a:lnTo>
                      <a:lnTo>
                        <a:pt x="5200" y="20489"/>
                      </a:lnTo>
                      <a:cubicBezTo>
                        <a:pt x="5235" y="20626"/>
                        <a:pt x="5359" y="20719"/>
                        <a:pt x="5495" y="20719"/>
                      </a:cubicBezTo>
                      <a:cubicBezTo>
                        <a:pt x="5519" y="20719"/>
                        <a:pt x="5544" y="20717"/>
                        <a:pt x="5569" y="20710"/>
                      </a:cubicBezTo>
                      <a:cubicBezTo>
                        <a:pt x="5730" y="20669"/>
                        <a:pt x="5829" y="20505"/>
                        <a:pt x="5790" y="20342"/>
                      </a:cubicBezTo>
                      <a:lnTo>
                        <a:pt x="4970" y="17066"/>
                      </a:lnTo>
                      <a:lnTo>
                        <a:pt x="5036" y="17183"/>
                      </a:lnTo>
                      <a:cubicBezTo>
                        <a:pt x="5129" y="17344"/>
                        <a:pt x="5290" y="17457"/>
                        <a:pt x="5473" y="17490"/>
                      </a:cubicBezTo>
                      <a:cubicBezTo>
                        <a:pt x="5509" y="17497"/>
                        <a:pt x="5544" y="17498"/>
                        <a:pt x="5580" y="17498"/>
                      </a:cubicBezTo>
                      <a:cubicBezTo>
                        <a:pt x="5729" y="17498"/>
                        <a:pt x="5873" y="17444"/>
                        <a:pt x="5990" y="17347"/>
                      </a:cubicBezTo>
                      <a:lnTo>
                        <a:pt x="7461" y="16086"/>
                      </a:lnTo>
                      <a:lnTo>
                        <a:pt x="7461" y="18794"/>
                      </a:lnTo>
                      <a:cubicBezTo>
                        <a:pt x="7461" y="18962"/>
                        <a:pt x="7597" y="19098"/>
                        <a:pt x="7764" y="19098"/>
                      </a:cubicBezTo>
                      <a:cubicBezTo>
                        <a:pt x="7932" y="19098"/>
                        <a:pt x="8068" y="18962"/>
                        <a:pt x="8068" y="18794"/>
                      </a:cubicBezTo>
                      <a:lnTo>
                        <a:pt x="8068" y="16086"/>
                      </a:lnTo>
                      <a:lnTo>
                        <a:pt x="9540" y="17348"/>
                      </a:lnTo>
                      <a:cubicBezTo>
                        <a:pt x="9655" y="17447"/>
                        <a:pt x="9799" y="17500"/>
                        <a:pt x="9947" y="17500"/>
                      </a:cubicBezTo>
                      <a:cubicBezTo>
                        <a:pt x="9983" y="17500"/>
                        <a:pt x="10019" y="17498"/>
                        <a:pt x="10055" y="17491"/>
                      </a:cubicBezTo>
                      <a:cubicBezTo>
                        <a:pt x="10240" y="17458"/>
                        <a:pt x="10399" y="17347"/>
                        <a:pt x="10492" y="17184"/>
                      </a:cubicBezTo>
                      <a:lnTo>
                        <a:pt x="10557" y="17068"/>
                      </a:lnTo>
                      <a:lnTo>
                        <a:pt x="9739" y="20343"/>
                      </a:lnTo>
                      <a:cubicBezTo>
                        <a:pt x="9698" y="20506"/>
                        <a:pt x="9798" y="20670"/>
                        <a:pt x="9960" y="20712"/>
                      </a:cubicBezTo>
                      <a:cubicBezTo>
                        <a:pt x="9985" y="20719"/>
                        <a:pt x="10010" y="20720"/>
                        <a:pt x="10035" y="20720"/>
                      </a:cubicBezTo>
                      <a:cubicBezTo>
                        <a:pt x="10170" y="20720"/>
                        <a:pt x="10293" y="20629"/>
                        <a:pt x="10329" y="20490"/>
                      </a:cubicBezTo>
                      <a:lnTo>
                        <a:pt x="11563" y="15555"/>
                      </a:lnTo>
                      <a:lnTo>
                        <a:pt x="13825" y="16352"/>
                      </a:lnTo>
                      <a:cubicBezTo>
                        <a:pt x="14480" y="16583"/>
                        <a:pt x="14920" y="17206"/>
                        <a:pt x="14920" y="17901"/>
                      </a:cubicBezTo>
                      <a:lnTo>
                        <a:pt x="14920" y="20417"/>
                      </a:lnTo>
                      <a:cubicBezTo>
                        <a:pt x="14920" y="20585"/>
                        <a:pt x="15056" y="20720"/>
                        <a:pt x="15225" y="20720"/>
                      </a:cubicBezTo>
                      <a:cubicBezTo>
                        <a:pt x="15392" y="20720"/>
                        <a:pt x="15527" y="20585"/>
                        <a:pt x="15527" y="20417"/>
                      </a:cubicBezTo>
                      <a:lnTo>
                        <a:pt x="15527" y="17901"/>
                      </a:lnTo>
                      <a:cubicBezTo>
                        <a:pt x="15530" y="16947"/>
                        <a:pt x="14926" y="16093"/>
                        <a:pt x="14028" y="15777"/>
                      </a:cubicBezTo>
                      <a:lnTo>
                        <a:pt x="11578" y="14913"/>
                      </a:lnTo>
                      <a:lnTo>
                        <a:pt x="11277" y="14308"/>
                      </a:lnTo>
                      <a:cubicBezTo>
                        <a:pt x="11661" y="13994"/>
                        <a:pt x="11830" y="13587"/>
                        <a:pt x="11904" y="13304"/>
                      </a:cubicBezTo>
                      <a:cubicBezTo>
                        <a:pt x="11958" y="13308"/>
                        <a:pt x="12012" y="13311"/>
                        <a:pt x="12066" y="13311"/>
                      </a:cubicBezTo>
                      <a:cubicBezTo>
                        <a:pt x="12543" y="13311"/>
                        <a:pt x="12990" y="13127"/>
                        <a:pt x="13377" y="12764"/>
                      </a:cubicBezTo>
                      <a:cubicBezTo>
                        <a:pt x="13735" y="12428"/>
                        <a:pt x="13779" y="11870"/>
                        <a:pt x="13482" y="11490"/>
                      </a:cubicBezTo>
                      <a:cubicBezTo>
                        <a:pt x="13269" y="11220"/>
                        <a:pt x="13012" y="10672"/>
                        <a:pt x="12948" y="9579"/>
                      </a:cubicBezTo>
                      <a:cubicBezTo>
                        <a:pt x="13078" y="9516"/>
                        <a:pt x="13197" y="9429"/>
                        <a:pt x="13295" y="9322"/>
                      </a:cubicBezTo>
                      <a:cubicBezTo>
                        <a:pt x="13505" y="9091"/>
                        <a:pt x="13608" y="8777"/>
                        <a:pt x="13576" y="8462"/>
                      </a:cubicBezTo>
                      <a:cubicBezTo>
                        <a:pt x="13536" y="8073"/>
                        <a:pt x="13282" y="7744"/>
                        <a:pt x="12934" y="7578"/>
                      </a:cubicBezTo>
                      <a:lnTo>
                        <a:pt x="12934" y="6123"/>
                      </a:lnTo>
                      <a:lnTo>
                        <a:pt x="13278" y="6123"/>
                      </a:lnTo>
                      <a:cubicBezTo>
                        <a:pt x="13414" y="6123"/>
                        <a:pt x="13532" y="6035"/>
                        <a:pt x="13569" y="5903"/>
                      </a:cubicBezTo>
                      <a:cubicBezTo>
                        <a:pt x="13606" y="5773"/>
                        <a:pt x="13554" y="5635"/>
                        <a:pt x="13441" y="5563"/>
                      </a:cubicBezTo>
                      <a:cubicBezTo>
                        <a:pt x="13282" y="5463"/>
                        <a:pt x="13112" y="5366"/>
                        <a:pt x="12934" y="5278"/>
                      </a:cubicBezTo>
                      <a:lnTo>
                        <a:pt x="12934" y="4846"/>
                      </a:lnTo>
                      <a:cubicBezTo>
                        <a:pt x="12934" y="3864"/>
                        <a:pt x="12590" y="2914"/>
                        <a:pt x="11961" y="2160"/>
                      </a:cubicBezTo>
                      <a:lnTo>
                        <a:pt x="11961" y="1603"/>
                      </a:lnTo>
                      <a:cubicBezTo>
                        <a:pt x="11961" y="1079"/>
                        <a:pt x="11534" y="650"/>
                        <a:pt x="11009" y="650"/>
                      </a:cubicBezTo>
                      <a:lnTo>
                        <a:pt x="10684" y="650"/>
                      </a:lnTo>
                      <a:cubicBezTo>
                        <a:pt x="10477" y="650"/>
                        <a:pt x="10295" y="750"/>
                        <a:pt x="10180" y="905"/>
                      </a:cubicBezTo>
                      <a:cubicBezTo>
                        <a:pt x="9720" y="736"/>
                        <a:pt x="9236" y="650"/>
                        <a:pt x="8738" y="650"/>
                      </a:cubicBezTo>
                      <a:lnTo>
                        <a:pt x="8716" y="650"/>
                      </a:lnTo>
                      <a:lnTo>
                        <a:pt x="8716" y="629"/>
                      </a:lnTo>
                      <a:cubicBezTo>
                        <a:pt x="8716" y="282"/>
                        <a:pt x="8435" y="1"/>
                        <a:pt x="808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1971;p39">
                  <a:extLst>
                    <a:ext uri="{FF2B5EF4-FFF2-40B4-BE49-F238E27FC236}">
                      <a16:creationId xmlns:a16="http://schemas.microsoft.com/office/drawing/2014/main" id="{6F41F730-0379-6426-9052-CF1A6271309A}"/>
                    </a:ext>
                  </a:extLst>
                </p:cNvPr>
                <p:cNvSpPr/>
                <p:nvPr/>
              </p:nvSpPr>
              <p:spPr>
                <a:xfrm>
                  <a:off x="1001375" y="-1565225"/>
                  <a:ext cx="15200" cy="2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932" extrusionOk="0">
                      <a:moveTo>
                        <a:pt x="305" y="1"/>
                      </a:moveTo>
                      <a:cubicBezTo>
                        <a:pt x="136" y="1"/>
                        <a:pt x="0" y="136"/>
                        <a:pt x="0" y="303"/>
                      </a:cubicBezTo>
                      <a:lnTo>
                        <a:pt x="0" y="628"/>
                      </a:lnTo>
                      <a:cubicBezTo>
                        <a:pt x="0" y="796"/>
                        <a:pt x="136" y="932"/>
                        <a:pt x="305" y="932"/>
                      </a:cubicBezTo>
                      <a:cubicBezTo>
                        <a:pt x="472" y="932"/>
                        <a:pt x="607" y="796"/>
                        <a:pt x="607" y="628"/>
                      </a:cubicBezTo>
                      <a:lnTo>
                        <a:pt x="607" y="303"/>
                      </a:lnTo>
                      <a:cubicBezTo>
                        <a:pt x="607" y="136"/>
                        <a:pt x="472" y="1"/>
                        <a:pt x="3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1972;p39">
                  <a:extLst>
                    <a:ext uri="{FF2B5EF4-FFF2-40B4-BE49-F238E27FC236}">
                      <a16:creationId xmlns:a16="http://schemas.microsoft.com/office/drawing/2014/main" id="{B8B403BE-67E9-4DB3-7EFC-A61A87B655B8}"/>
                    </a:ext>
                  </a:extLst>
                </p:cNvPr>
                <p:cNvSpPr/>
                <p:nvPr/>
              </p:nvSpPr>
              <p:spPr>
                <a:xfrm>
                  <a:off x="1098700" y="-1565225"/>
                  <a:ext cx="15200" cy="2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932" extrusionOk="0">
                      <a:moveTo>
                        <a:pt x="305" y="1"/>
                      </a:moveTo>
                      <a:cubicBezTo>
                        <a:pt x="136" y="1"/>
                        <a:pt x="1" y="136"/>
                        <a:pt x="1" y="303"/>
                      </a:cubicBezTo>
                      <a:lnTo>
                        <a:pt x="1" y="628"/>
                      </a:lnTo>
                      <a:cubicBezTo>
                        <a:pt x="1" y="796"/>
                        <a:pt x="136" y="932"/>
                        <a:pt x="305" y="932"/>
                      </a:cubicBezTo>
                      <a:cubicBezTo>
                        <a:pt x="472" y="932"/>
                        <a:pt x="608" y="796"/>
                        <a:pt x="608" y="628"/>
                      </a:cubicBezTo>
                      <a:lnTo>
                        <a:pt x="608" y="303"/>
                      </a:lnTo>
                      <a:cubicBezTo>
                        <a:pt x="608" y="136"/>
                        <a:pt x="472" y="1"/>
                        <a:pt x="3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1973;p39">
                  <a:extLst>
                    <a:ext uri="{FF2B5EF4-FFF2-40B4-BE49-F238E27FC236}">
                      <a16:creationId xmlns:a16="http://schemas.microsoft.com/office/drawing/2014/main" id="{D99B7D25-A62E-7186-2848-B402CAC3F86B}"/>
                    </a:ext>
                  </a:extLst>
                </p:cNvPr>
                <p:cNvSpPr/>
                <p:nvPr/>
              </p:nvSpPr>
              <p:spPr>
                <a:xfrm>
                  <a:off x="1024975" y="-1508450"/>
                  <a:ext cx="65375" cy="2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5" h="932" extrusionOk="0">
                      <a:moveTo>
                        <a:pt x="335" y="0"/>
                      </a:moveTo>
                      <a:cubicBezTo>
                        <a:pt x="257" y="0"/>
                        <a:pt x="178" y="30"/>
                        <a:pt x="119" y="90"/>
                      </a:cubicBezTo>
                      <a:cubicBezTo>
                        <a:pt x="1" y="210"/>
                        <a:pt x="3" y="402"/>
                        <a:pt x="122" y="519"/>
                      </a:cubicBezTo>
                      <a:cubicBezTo>
                        <a:pt x="383" y="779"/>
                        <a:pt x="826" y="932"/>
                        <a:pt x="1307" y="932"/>
                      </a:cubicBezTo>
                      <a:cubicBezTo>
                        <a:pt x="1790" y="932"/>
                        <a:pt x="2233" y="779"/>
                        <a:pt x="2493" y="519"/>
                      </a:cubicBezTo>
                      <a:cubicBezTo>
                        <a:pt x="2613" y="402"/>
                        <a:pt x="2614" y="209"/>
                        <a:pt x="2497" y="90"/>
                      </a:cubicBezTo>
                      <a:cubicBezTo>
                        <a:pt x="2437" y="30"/>
                        <a:pt x="2358" y="0"/>
                        <a:pt x="2279" y="0"/>
                      </a:cubicBezTo>
                      <a:cubicBezTo>
                        <a:pt x="2203" y="0"/>
                        <a:pt x="2126" y="29"/>
                        <a:pt x="2068" y="87"/>
                      </a:cubicBezTo>
                      <a:cubicBezTo>
                        <a:pt x="1957" y="196"/>
                        <a:pt x="1691" y="325"/>
                        <a:pt x="1307" y="325"/>
                      </a:cubicBezTo>
                      <a:cubicBezTo>
                        <a:pt x="925" y="325"/>
                        <a:pt x="657" y="196"/>
                        <a:pt x="547" y="87"/>
                      </a:cubicBezTo>
                      <a:cubicBezTo>
                        <a:pt x="488" y="29"/>
                        <a:pt x="412" y="0"/>
                        <a:pt x="33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1974;p39">
                  <a:extLst>
                    <a:ext uri="{FF2B5EF4-FFF2-40B4-BE49-F238E27FC236}">
                      <a16:creationId xmlns:a16="http://schemas.microsoft.com/office/drawing/2014/main" id="{C514AD59-02E0-E0E2-693A-AD0131570044}"/>
                    </a:ext>
                  </a:extLst>
                </p:cNvPr>
                <p:cNvSpPr/>
                <p:nvPr/>
              </p:nvSpPr>
              <p:spPr>
                <a:xfrm>
                  <a:off x="993300" y="-1590275"/>
                  <a:ext cx="31425" cy="1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608" extrusionOk="0">
                      <a:moveTo>
                        <a:pt x="304" y="0"/>
                      </a:moveTo>
                      <a:cubicBezTo>
                        <a:pt x="136" y="0"/>
                        <a:pt x="1" y="136"/>
                        <a:pt x="1" y="304"/>
                      </a:cubicBezTo>
                      <a:cubicBezTo>
                        <a:pt x="1" y="471"/>
                        <a:pt x="136" y="607"/>
                        <a:pt x="304" y="607"/>
                      </a:cubicBezTo>
                      <a:lnTo>
                        <a:pt x="952" y="607"/>
                      </a:lnTo>
                      <a:cubicBezTo>
                        <a:pt x="1120" y="607"/>
                        <a:pt x="1256" y="471"/>
                        <a:pt x="1256" y="304"/>
                      </a:cubicBezTo>
                      <a:cubicBezTo>
                        <a:pt x="1256" y="136"/>
                        <a:pt x="1120" y="0"/>
                        <a:pt x="95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1975;p39">
                  <a:extLst>
                    <a:ext uri="{FF2B5EF4-FFF2-40B4-BE49-F238E27FC236}">
                      <a16:creationId xmlns:a16="http://schemas.microsoft.com/office/drawing/2014/main" id="{3224C557-688B-F0E2-825E-0756B19EA645}"/>
                    </a:ext>
                  </a:extLst>
                </p:cNvPr>
                <p:cNvSpPr/>
                <p:nvPr/>
              </p:nvSpPr>
              <p:spPr>
                <a:xfrm>
                  <a:off x="1090600" y="-1590275"/>
                  <a:ext cx="31400" cy="1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6" h="608" extrusionOk="0">
                      <a:moveTo>
                        <a:pt x="303" y="0"/>
                      </a:moveTo>
                      <a:cubicBezTo>
                        <a:pt x="136" y="0"/>
                        <a:pt x="0" y="136"/>
                        <a:pt x="0" y="304"/>
                      </a:cubicBezTo>
                      <a:cubicBezTo>
                        <a:pt x="0" y="471"/>
                        <a:pt x="136" y="607"/>
                        <a:pt x="303" y="607"/>
                      </a:cubicBezTo>
                      <a:lnTo>
                        <a:pt x="952" y="607"/>
                      </a:lnTo>
                      <a:cubicBezTo>
                        <a:pt x="1120" y="607"/>
                        <a:pt x="1256" y="471"/>
                        <a:pt x="1256" y="304"/>
                      </a:cubicBezTo>
                      <a:cubicBezTo>
                        <a:pt x="1256" y="136"/>
                        <a:pt x="1120" y="0"/>
                        <a:pt x="95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1976;p39">
                  <a:extLst>
                    <a:ext uri="{FF2B5EF4-FFF2-40B4-BE49-F238E27FC236}">
                      <a16:creationId xmlns:a16="http://schemas.microsoft.com/office/drawing/2014/main" id="{04CF3EDB-4093-4651-7414-B8CE273C4065}"/>
                    </a:ext>
                  </a:extLst>
                </p:cNvPr>
                <p:cNvSpPr/>
                <p:nvPr/>
              </p:nvSpPr>
              <p:spPr>
                <a:xfrm>
                  <a:off x="895950" y="-1314500"/>
                  <a:ext cx="80100" cy="7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4" h="2880" extrusionOk="0">
                      <a:moveTo>
                        <a:pt x="954" y="0"/>
                      </a:moveTo>
                      <a:cubicBezTo>
                        <a:pt x="787" y="0"/>
                        <a:pt x="651" y="136"/>
                        <a:pt x="651" y="304"/>
                      </a:cubicBezTo>
                      <a:lnTo>
                        <a:pt x="651" y="1622"/>
                      </a:lnTo>
                      <a:lnTo>
                        <a:pt x="630" y="1622"/>
                      </a:lnTo>
                      <a:cubicBezTo>
                        <a:pt x="283" y="1622"/>
                        <a:pt x="0" y="1905"/>
                        <a:pt x="0" y="2251"/>
                      </a:cubicBezTo>
                      <a:lnTo>
                        <a:pt x="0" y="2576"/>
                      </a:lnTo>
                      <a:cubicBezTo>
                        <a:pt x="0" y="2744"/>
                        <a:pt x="137" y="2879"/>
                        <a:pt x="304" y="2879"/>
                      </a:cubicBezTo>
                      <a:cubicBezTo>
                        <a:pt x="471" y="2879"/>
                        <a:pt x="607" y="2744"/>
                        <a:pt x="607" y="2576"/>
                      </a:cubicBezTo>
                      <a:lnTo>
                        <a:pt x="607" y="2249"/>
                      </a:lnTo>
                      <a:cubicBezTo>
                        <a:pt x="607" y="2238"/>
                        <a:pt x="617" y="2228"/>
                        <a:pt x="630" y="2228"/>
                      </a:cubicBezTo>
                      <a:lnTo>
                        <a:pt x="2575" y="2228"/>
                      </a:lnTo>
                      <a:cubicBezTo>
                        <a:pt x="2587" y="2228"/>
                        <a:pt x="2597" y="2237"/>
                        <a:pt x="2597" y="2249"/>
                      </a:cubicBezTo>
                      <a:lnTo>
                        <a:pt x="2597" y="2575"/>
                      </a:lnTo>
                      <a:cubicBezTo>
                        <a:pt x="2597" y="2742"/>
                        <a:pt x="2732" y="2878"/>
                        <a:pt x="2901" y="2878"/>
                      </a:cubicBezTo>
                      <a:cubicBezTo>
                        <a:pt x="3068" y="2878"/>
                        <a:pt x="3204" y="2742"/>
                        <a:pt x="3204" y="2575"/>
                      </a:cubicBezTo>
                      <a:lnTo>
                        <a:pt x="3204" y="2249"/>
                      </a:lnTo>
                      <a:cubicBezTo>
                        <a:pt x="3204" y="1904"/>
                        <a:pt x="2922" y="1621"/>
                        <a:pt x="2575" y="1621"/>
                      </a:cubicBezTo>
                      <a:lnTo>
                        <a:pt x="2554" y="1621"/>
                      </a:lnTo>
                      <a:lnTo>
                        <a:pt x="2554" y="951"/>
                      </a:lnTo>
                      <a:cubicBezTo>
                        <a:pt x="2554" y="784"/>
                        <a:pt x="2418" y="648"/>
                        <a:pt x="2249" y="648"/>
                      </a:cubicBezTo>
                      <a:cubicBezTo>
                        <a:pt x="2082" y="648"/>
                        <a:pt x="1947" y="784"/>
                        <a:pt x="1947" y="951"/>
                      </a:cubicBezTo>
                      <a:lnTo>
                        <a:pt x="1947" y="1621"/>
                      </a:lnTo>
                      <a:lnTo>
                        <a:pt x="1258" y="1621"/>
                      </a:lnTo>
                      <a:lnTo>
                        <a:pt x="1258" y="304"/>
                      </a:lnTo>
                      <a:cubicBezTo>
                        <a:pt x="1258" y="136"/>
                        <a:pt x="1123" y="0"/>
                        <a:pt x="95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1977;p39">
                  <a:extLst>
                    <a:ext uri="{FF2B5EF4-FFF2-40B4-BE49-F238E27FC236}">
                      <a16:creationId xmlns:a16="http://schemas.microsoft.com/office/drawing/2014/main" id="{E06B055D-380B-DF7E-F6A7-D6FA029FF8F5}"/>
                    </a:ext>
                  </a:extLst>
                </p:cNvPr>
                <p:cNvSpPr/>
                <p:nvPr/>
              </p:nvSpPr>
              <p:spPr>
                <a:xfrm>
                  <a:off x="1139225" y="-1273975"/>
                  <a:ext cx="80100" cy="31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4" h="1257" extrusionOk="0">
                      <a:moveTo>
                        <a:pt x="629" y="0"/>
                      </a:moveTo>
                      <a:cubicBezTo>
                        <a:pt x="283" y="0"/>
                        <a:pt x="1" y="283"/>
                        <a:pt x="1" y="628"/>
                      </a:cubicBezTo>
                      <a:lnTo>
                        <a:pt x="1" y="954"/>
                      </a:lnTo>
                      <a:cubicBezTo>
                        <a:pt x="1" y="1121"/>
                        <a:pt x="136" y="1257"/>
                        <a:pt x="305" y="1257"/>
                      </a:cubicBezTo>
                      <a:cubicBezTo>
                        <a:pt x="472" y="1257"/>
                        <a:pt x="608" y="1121"/>
                        <a:pt x="608" y="954"/>
                      </a:cubicBezTo>
                      <a:lnTo>
                        <a:pt x="608" y="628"/>
                      </a:lnTo>
                      <a:cubicBezTo>
                        <a:pt x="608" y="617"/>
                        <a:pt x="618" y="607"/>
                        <a:pt x="629" y="607"/>
                      </a:cubicBezTo>
                      <a:lnTo>
                        <a:pt x="2576" y="607"/>
                      </a:lnTo>
                      <a:cubicBezTo>
                        <a:pt x="2586" y="607"/>
                        <a:pt x="2597" y="616"/>
                        <a:pt x="2597" y="628"/>
                      </a:cubicBezTo>
                      <a:lnTo>
                        <a:pt x="2597" y="954"/>
                      </a:lnTo>
                      <a:cubicBezTo>
                        <a:pt x="2597" y="1121"/>
                        <a:pt x="2733" y="1257"/>
                        <a:pt x="2900" y="1257"/>
                      </a:cubicBezTo>
                      <a:cubicBezTo>
                        <a:pt x="3068" y="1257"/>
                        <a:pt x="3204" y="1121"/>
                        <a:pt x="3204" y="954"/>
                      </a:cubicBezTo>
                      <a:lnTo>
                        <a:pt x="3204" y="628"/>
                      </a:lnTo>
                      <a:cubicBezTo>
                        <a:pt x="3204" y="283"/>
                        <a:pt x="2921" y="0"/>
                        <a:pt x="257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6" name="Google Shape;1993;p39">
              <a:extLst>
                <a:ext uri="{FF2B5EF4-FFF2-40B4-BE49-F238E27FC236}">
                  <a16:creationId xmlns:a16="http://schemas.microsoft.com/office/drawing/2014/main" id="{0E8AB156-C4A0-1FDE-45CE-CF540DE97B6C}"/>
                </a:ext>
              </a:extLst>
            </p:cNvPr>
            <p:cNvSpPr/>
            <p:nvPr/>
          </p:nvSpPr>
          <p:spPr>
            <a:xfrm>
              <a:off x="6004026" y="419077"/>
              <a:ext cx="954574" cy="952906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994;p39">
              <a:extLst>
                <a:ext uri="{FF2B5EF4-FFF2-40B4-BE49-F238E27FC236}">
                  <a16:creationId xmlns:a16="http://schemas.microsoft.com/office/drawing/2014/main" id="{F5450EB6-139C-BA51-24FC-270B779E739C}"/>
                </a:ext>
              </a:extLst>
            </p:cNvPr>
            <p:cNvSpPr/>
            <p:nvPr/>
          </p:nvSpPr>
          <p:spPr>
            <a:xfrm>
              <a:off x="6182700" y="609640"/>
              <a:ext cx="597102" cy="762526"/>
            </a:xfrm>
            <a:custGeom>
              <a:avLst/>
              <a:gdLst/>
              <a:ahLst/>
              <a:cxnLst/>
              <a:rect l="l" t="t" r="r" b="b"/>
              <a:pathLst>
                <a:path w="16178" h="20724" extrusionOk="0">
                  <a:moveTo>
                    <a:pt x="5488" y="3662"/>
                  </a:moveTo>
                  <a:cubicBezTo>
                    <a:pt x="5510" y="3662"/>
                    <a:pt x="5533" y="3664"/>
                    <a:pt x="5555" y="3668"/>
                  </a:cubicBezTo>
                  <a:lnTo>
                    <a:pt x="10808" y="4668"/>
                  </a:lnTo>
                  <a:cubicBezTo>
                    <a:pt x="11122" y="4728"/>
                    <a:pt x="11352" y="5003"/>
                    <a:pt x="11352" y="5325"/>
                  </a:cubicBezTo>
                  <a:lnTo>
                    <a:pt x="11353" y="5839"/>
                  </a:lnTo>
                  <a:cubicBezTo>
                    <a:pt x="11346" y="5839"/>
                    <a:pt x="11339" y="5836"/>
                    <a:pt x="11332" y="5836"/>
                  </a:cubicBezTo>
                  <a:lnTo>
                    <a:pt x="5026" y="5836"/>
                  </a:lnTo>
                  <a:cubicBezTo>
                    <a:pt x="5104" y="5627"/>
                    <a:pt x="5145" y="5404"/>
                    <a:pt x="5145" y="5169"/>
                  </a:cubicBezTo>
                  <a:lnTo>
                    <a:pt x="5145" y="4007"/>
                  </a:lnTo>
                  <a:cubicBezTo>
                    <a:pt x="5145" y="3904"/>
                    <a:pt x="5189" y="3807"/>
                    <a:pt x="5269" y="3741"/>
                  </a:cubicBezTo>
                  <a:cubicBezTo>
                    <a:pt x="5331" y="3689"/>
                    <a:pt x="5408" y="3662"/>
                    <a:pt x="5488" y="3662"/>
                  </a:cubicBezTo>
                  <a:close/>
                  <a:moveTo>
                    <a:pt x="9382" y="606"/>
                  </a:moveTo>
                  <a:cubicBezTo>
                    <a:pt x="11362" y="606"/>
                    <a:pt x="12971" y="2216"/>
                    <a:pt x="12971" y="4194"/>
                  </a:cubicBezTo>
                  <a:lnTo>
                    <a:pt x="12971" y="6503"/>
                  </a:lnTo>
                  <a:cubicBezTo>
                    <a:pt x="12911" y="6493"/>
                    <a:pt x="12851" y="6489"/>
                    <a:pt x="12790" y="6489"/>
                  </a:cubicBezTo>
                  <a:lnTo>
                    <a:pt x="12303" y="6489"/>
                  </a:lnTo>
                  <a:cubicBezTo>
                    <a:pt x="12210" y="6489"/>
                    <a:pt x="12124" y="6453"/>
                    <a:pt x="12059" y="6386"/>
                  </a:cubicBezTo>
                  <a:cubicBezTo>
                    <a:pt x="11993" y="6322"/>
                    <a:pt x="11957" y="6235"/>
                    <a:pt x="11957" y="6142"/>
                  </a:cubicBezTo>
                  <a:lnTo>
                    <a:pt x="11954" y="5322"/>
                  </a:lnTo>
                  <a:cubicBezTo>
                    <a:pt x="11953" y="4712"/>
                    <a:pt x="11517" y="4185"/>
                    <a:pt x="10918" y="4071"/>
                  </a:cubicBezTo>
                  <a:lnTo>
                    <a:pt x="5666" y="3071"/>
                  </a:lnTo>
                  <a:cubicBezTo>
                    <a:pt x="5606" y="3060"/>
                    <a:pt x="5546" y="3054"/>
                    <a:pt x="5486" y="3054"/>
                  </a:cubicBezTo>
                  <a:cubicBezTo>
                    <a:pt x="5266" y="3054"/>
                    <a:pt x="5053" y="3130"/>
                    <a:pt x="4881" y="3273"/>
                  </a:cubicBezTo>
                  <a:cubicBezTo>
                    <a:pt x="4661" y="3455"/>
                    <a:pt x="4534" y="3721"/>
                    <a:pt x="4534" y="4007"/>
                  </a:cubicBezTo>
                  <a:lnTo>
                    <a:pt x="4534" y="5169"/>
                  </a:lnTo>
                  <a:cubicBezTo>
                    <a:pt x="4534" y="5896"/>
                    <a:pt x="3943" y="6489"/>
                    <a:pt x="3217" y="6489"/>
                  </a:cubicBezTo>
                  <a:lnTo>
                    <a:pt x="3196" y="6489"/>
                  </a:lnTo>
                  <a:lnTo>
                    <a:pt x="3196" y="3221"/>
                  </a:lnTo>
                  <a:cubicBezTo>
                    <a:pt x="3198" y="2229"/>
                    <a:pt x="3940" y="1406"/>
                    <a:pt x="4897" y="1273"/>
                  </a:cubicBezTo>
                  <a:lnTo>
                    <a:pt x="4897" y="1273"/>
                  </a:lnTo>
                  <a:cubicBezTo>
                    <a:pt x="4875" y="1379"/>
                    <a:pt x="4862" y="1487"/>
                    <a:pt x="4862" y="1600"/>
                  </a:cubicBezTo>
                  <a:cubicBezTo>
                    <a:pt x="4862" y="1769"/>
                    <a:pt x="4998" y="1904"/>
                    <a:pt x="5166" y="1904"/>
                  </a:cubicBezTo>
                  <a:cubicBezTo>
                    <a:pt x="5334" y="1904"/>
                    <a:pt x="5469" y="1769"/>
                    <a:pt x="5469" y="1600"/>
                  </a:cubicBezTo>
                  <a:cubicBezTo>
                    <a:pt x="5469" y="1052"/>
                    <a:pt x="5916" y="606"/>
                    <a:pt x="6463" y="606"/>
                  </a:cubicBezTo>
                  <a:close/>
                  <a:moveTo>
                    <a:pt x="8433" y="6443"/>
                  </a:moveTo>
                  <a:lnTo>
                    <a:pt x="8433" y="6849"/>
                  </a:lnTo>
                  <a:cubicBezTo>
                    <a:pt x="8327" y="6824"/>
                    <a:pt x="8213" y="6811"/>
                    <a:pt x="8088" y="6811"/>
                  </a:cubicBezTo>
                  <a:cubicBezTo>
                    <a:pt x="7966" y="6811"/>
                    <a:pt x="7849" y="6826"/>
                    <a:pt x="7741" y="6849"/>
                  </a:cubicBezTo>
                  <a:lnTo>
                    <a:pt x="7741" y="6443"/>
                  </a:lnTo>
                  <a:close/>
                  <a:moveTo>
                    <a:pt x="7137" y="6446"/>
                  </a:moveTo>
                  <a:lnTo>
                    <a:pt x="7137" y="7440"/>
                  </a:lnTo>
                  <a:cubicBezTo>
                    <a:pt x="7137" y="7810"/>
                    <a:pt x="6837" y="8110"/>
                    <a:pt x="6467" y="8110"/>
                  </a:cubicBezTo>
                  <a:lnTo>
                    <a:pt x="5495" y="8110"/>
                  </a:lnTo>
                  <a:cubicBezTo>
                    <a:pt x="5304" y="8110"/>
                    <a:pt x="5148" y="7954"/>
                    <a:pt x="5148" y="7764"/>
                  </a:cubicBezTo>
                  <a:lnTo>
                    <a:pt x="5148" y="6446"/>
                  </a:lnTo>
                  <a:close/>
                  <a:moveTo>
                    <a:pt x="11030" y="6446"/>
                  </a:moveTo>
                  <a:lnTo>
                    <a:pt x="11030" y="7764"/>
                  </a:lnTo>
                  <a:cubicBezTo>
                    <a:pt x="11030" y="7955"/>
                    <a:pt x="10875" y="8110"/>
                    <a:pt x="10686" y="8110"/>
                  </a:cubicBezTo>
                  <a:lnTo>
                    <a:pt x="9712" y="8110"/>
                  </a:lnTo>
                  <a:cubicBezTo>
                    <a:pt x="9344" y="8110"/>
                    <a:pt x="9044" y="7810"/>
                    <a:pt x="9044" y="7440"/>
                  </a:cubicBezTo>
                  <a:lnTo>
                    <a:pt x="9044" y="6446"/>
                  </a:lnTo>
                  <a:close/>
                  <a:moveTo>
                    <a:pt x="4542" y="6569"/>
                  </a:moveTo>
                  <a:lnTo>
                    <a:pt x="4542" y="7764"/>
                  </a:lnTo>
                  <a:cubicBezTo>
                    <a:pt x="4542" y="8290"/>
                    <a:pt x="4969" y="8715"/>
                    <a:pt x="5496" y="8715"/>
                  </a:cubicBezTo>
                  <a:lnTo>
                    <a:pt x="6469" y="8715"/>
                  </a:lnTo>
                  <a:cubicBezTo>
                    <a:pt x="7154" y="8715"/>
                    <a:pt x="7714" y="8173"/>
                    <a:pt x="7743" y="7494"/>
                  </a:cubicBezTo>
                  <a:cubicBezTo>
                    <a:pt x="7790" y="7466"/>
                    <a:pt x="7910" y="7420"/>
                    <a:pt x="8090" y="7420"/>
                  </a:cubicBezTo>
                  <a:cubicBezTo>
                    <a:pt x="8270" y="7420"/>
                    <a:pt x="8390" y="7466"/>
                    <a:pt x="8435" y="7494"/>
                  </a:cubicBezTo>
                  <a:cubicBezTo>
                    <a:pt x="8464" y="8173"/>
                    <a:pt x="9025" y="8715"/>
                    <a:pt x="9711" y="8715"/>
                  </a:cubicBezTo>
                  <a:lnTo>
                    <a:pt x="10683" y="8715"/>
                  </a:lnTo>
                  <a:cubicBezTo>
                    <a:pt x="11209" y="8715"/>
                    <a:pt x="11637" y="8290"/>
                    <a:pt x="11637" y="7764"/>
                  </a:cubicBezTo>
                  <a:lnTo>
                    <a:pt x="11637" y="6820"/>
                  </a:lnTo>
                  <a:cubicBezTo>
                    <a:pt x="11816" y="6997"/>
                    <a:pt x="12053" y="7094"/>
                    <a:pt x="12306" y="7094"/>
                  </a:cubicBezTo>
                  <a:lnTo>
                    <a:pt x="12794" y="7094"/>
                  </a:lnTo>
                  <a:cubicBezTo>
                    <a:pt x="12937" y="7094"/>
                    <a:pt x="13074" y="7156"/>
                    <a:pt x="13170" y="7261"/>
                  </a:cubicBezTo>
                  <a:cubicBezTo>
                    <a:pt x="13268" y="7368"/>
                    <a:pt x="13313" y="7508"/>
                    <a:pt x="13298" y="7656"/>
                  </a:cubicBezTo>
                  <a:cubicBezTo>
                    <a:pt x="13273" y="7911"/>
                    <a:pt x="13031" y="8108"/>
                    <a:pt x="12747" y="8108"/>
                  </a:cubicBezTo>
                  <a:lnTo>
                    <a:pt x="12610" y="8108"/>
                  </a:lnTo>
                  <a:lnTo>
                    <a:pt x="12610" y="8091"/>
                  </a:lnTo>
                  <a:cubicBezTo>
                    <a:pt x="12610" y="7923"/>
                    <a:pt x="12474" y="7787"/>
                    <a:pt x="12306" y="7787"/>
                  </a:cubicBezTo>
                  <a:cubicBezTo>
                    <a:pt x="12139" y="7787"/>
                    <a:pt x="12003" y="7923"/>
                    <a:pt x="12003" y="8091"/>
                  </a:cubicBezTo>
                  <a:cubicBezTo>
                    <a:pt x="12003" y="8785"/>
                    <a:pt x="11819" y="9464"/>
                    <a:pt x="11470" y="10058"/>
                  </a:cubicBezTo>
                  <a:cubicBezTo>
                    <a:pt x="11425" y="10056"/>
                    <a:pt x="11380" y="10055"/>
                    <a:pt x="11333" y="10055"/>
                  </a:cubicBezTo>
                  <a:lnTo>
                    <a:pt x="9762" y="10055"/>
                  </a:lnTo>
                  <a:cubicBezTo>
                    <a:pt x="9431" y="9475"/>
                    <a:pt x="8805" y="9082"/>
                    <a:pt x="8090" y="9082"/>
                  </a:cubicBezTo>
                  <a:cubicBezTo>
                    <a:pt x="7027" y="9082"/>
                    <a:pt x="6163" y="9946"/>
                    <a:pt x="6163" y="11007"/>
                  </a:cubicBezTo>
                  <a:cubicBezTo>
                    <a:pt x="6163" y="11190"/>
                    <a:pt x="6190" y="11367"/>
                    <a:pt x="6236" y="11534"/>
                  </a:cubicBezTo>
                  <a:cubicBezTo>
                    <a:pt x="5745" y="11269"/>
                    <a:pt x="5309" y="10897"/>
                    <a:pt x="4968" y="10449"/>
                  </a:cubicBezTo>
                  <a:cubicBezTo>
                    <a:pt x="4450" y="9766"/>
                    <a:pt x="4175" y="8948"/>
                    <a:pt x="4175" y="8088"/>
                  </a:cubicBezTo>
                  <a:cubicBezTo>
                    <a:pt x="4175" y="7920"/>
                    <a:pt x="4040" y="7784"/>
                    <a:pt x="3871" y="7784"/>
                  </a:cubicBezTo>
                  <a:cubicBezTo>
                    <a:pt x="3704" y="7784"/>
                    <a:pt x="3568" y="7920"/>
                    <a:pt x="3568" y="8088"/>
                  </a:cubicBezTo>
                  <a:lnTo>
                    <a:pt x="3568" y="8108"/>
                  </a:lnTo>
                  <a:lnTo>
                    <a:pt x="3386" y="8108"/>
                  </a:lnTo>
                  <a:cubicBezTo>
                    <a:pt x="3243" y="8108"/>
                    <a:pt x="3106" y="8048"/>
                    <a:pt x="3010" y="7941"/>
                  </a:cubicBezTo>
                  <a:cubicBezTo>
                    <a:pt x="2911" y="7834"/>
                    <a:pt x="2867" y="7694"/>
                    <a:pt x="2881" y="7548"/>
                  </a:cubicBezTo>
                  <a:cubicBezTo>
                    <a:pt x="2906" y="7294"/>
                    <a:pt x="3148" y="7094"/>
                    <a:pt x="3433" y="7094"/>
                  </a:cubicBezTo>
                  <a:cubicBezTo>
                    <a:pt x="3747" y="7094"/>
                    <a:pt x="4277" y="6819"/>
                    <a:pt x="4542" y="6569"/>
                  </a:cubicBezTo>
                  <a:close/>
                  <a:moveTo>
                    <a:pt x="8090" y="9689"/>
                  </a:moveTo>
                  <a:cubicBezTo>
                    <a:pt x="8817" y="9689"/>
                    <a:pt x="9408" y="10282"/>
                    <a:pt x="9408" y="11006"/>
                  </a:cubicBezTo>
                  <a:cubicBezTo>
                    <a:pt x="9408" y="11733"/>
                    <a:pt x="8817" y="12326"/>
                    <a:pt x="8090" y="12326"/>
                  </a:cubicBezTo>
                  <a:cubicBezTo>
                    <a:pt x="7362" y="12326"/>
                    <a:pt x="6770" y="11734"/>
                    <a:pt x="6770" y="11006"/>
                  </a:cubicBezTo>
                  <a:cubicBezTo>
                    <a:pt x="6770" y="10280"/>
                    <a:pt x="7362" y="9689"/>
                    <a:pt x="8090" y="9689"/>
                  </a:cubicBezTo>
                  <a:close/>
                  <a:moveTo>
                    <a:pt x="11336" y="10660"/>
                  </a:moveTo>
                  <a:cubicBezTo>
                    <a:pt x="12779" y="10660"/>
                    <a:pt x="13951" y="11833"/>
                    <a:pt x="13951" y="13275"/>
                  </a:cubicBezTo>
                  <a:lnTo>
                    <a:pt x="13951" y="14288"/>
                  </a:lnTo>
                  <a:cubicBezTo>
                    <a:pt x="13902" y="14255"/>
                    <a:pt x="13850" y="14231"/>
                    <a:pt x="13793" y="14212"/>
                  </a:cubicBezTo>
                  <a:lnTo>
                    <a:pt x="12817" y="13912"/>
                  </a:lnTo>
                  <a:cubicBezTo>
                    <a:pt x="12755" y="13893"/>
                    <a:pt x="12693" y="13884"/>
                    <a:pt x="12631" y="13884"/>
                  </a:cubicBezTo>
                  <a:cubicBezTo>
                    <a:pt x="12498" y="13884"/>
                    <a:pt x="12368" y="13926"/>
                    <a:pt x="12259" y="14008"/>
                  </a:cubicBezTo>
                  <a:cubicBezTo>
                    <a:pt x="12209" y="14044"/>
                    <a:pt x="12167" y="14087"/>
                    <a:pt x="12132" y="14132"/>
                  </a:cubicBezTo>
                  <a:lnTo>
                    <a:pt x="11145" y="13841"/>
                  </a:lnTo>
                  <a:cubicBezTo>
                    <a:pt x="10861" y="13758"/>
                    <a:pt x="10665" y="13494"/>
                    <a:pt x="10665" y="13198"/>
                  </a:cubicBezTo>
                  <a:lnTo>
                    <a:pt x="10665" y="11960"/>
                  </a:lnTo>
                  <a:lnTo>
                    <a:pt x="11333" y="11960"/>
                  </a:lnTo>
                  <a:cubicBezTo>
                    <a:pt x="11957" y="11960"/>
                    <a:pt x="12500" y="12403"/>
                    <a:pt x="12626" y="13011"/>
                  </a:cubicBezTo>
                  <a:cubicBezTo>
                    <a:pt x="12654" y="13155"/>
                    <a:pt x="12781" y="13254"/>
                    <a:pt x="12924" y="13254"/>
                  </a:cubicBezTo>
                  <a:cubicBezTo>
                    <a:pt x="12944" y="13254"/>
                    <a:pt x="12966" y="13252"/>
                    <a:pt x="12986" y="13247"/>
                  </a:cubicBezTo>
                  <a:cubicBezTo>
                    <a:pt x="13150" y="13212"/>
                    <a:pt x="13254" y="13053"/>
                    <a:pt x="13221" y="12888"/>
                  </a:cubicBezTo>
                  <a:cubicBezTo>
                    <a:pt x="13038" y="11997"/>
                    <a:pt x="12246" y="11352"/>
                    <a:pt x="11336" y="11352"/>
                  </a:cubicBezTo>
                  <a:lnTo>
                    <a:pt x="9986" y="11352"/>
                  </a:lnTo>
                  <a:cubicBezTo>
                    <a:pt x="10008" y="11239"/>
                    <a:pt x="10018" y="11123"/>
                    <a:pt x="10018" y="11005"/>
                  </a:cubicBezTo>
                  <a:cubicBezTo>
                    <a:pt x="10018" y="10887"/>
                    <a:pt x="10008" y="10770"/>
                    <a:pt x="9986" y="10660"/>
                  </a:cubicBezTo>
                  <a:close/>
                  <a:moveTo>
                    <a:pt x="10058" y="11960"/>
                  </a:moveTo>
                  <a:lnTo>
                    <a:pt x="10058" y="13198"/>
                  </a:lnTo>
                  <a:cubicBezTo>
                    <a:pt x="10058" y="13531"/>
                    <a:pt x="10189" y="13841"/>
                    <a:pt x="10408" y="14074"/>
                  </a:cubicBezTo>
                  <a:cubicBezTo>
                    <a:pt x="9761" y="14622"/>
                    <a:pt x="8948" y="14922"/>
                    <a:pt x="8090" y="14922"/>
                  </a:cubicBezTo>
                  <a:cubicBezTo>
                    <a:pt x="7232" y="14922"/>
                    <a:pt x="6419" y="14622"/>
                    <a:pt x="5773" y="14072"/>
                  </a:cubicBezTo>
                  <a:cubicBezTo>
                    <a:pt x="5990" y="13839"/>
                    <a:pt x="6123" y="13530"/>
                    <a:pt x="6123" y="13197"/>
                  </a:cubicBezTo>
                  <a:lnTo>
                    <a:pt x="6123" y="12156"/>
                  </a:lnTo>
                  <a:cubicBezTo>
                    <a:pt x="6333" y="12260"/>
                    <a:pt x="6553" y="12346"/>
                    <a:pt x="6777" y="12413"/>
                  </a:cubicBezTo>
                  <a:cubicBezTo>
                    <a:pt x="7123" y="12734"/>
                    <a:pt x="7583" y="12933"/>
                    <a:pt x="8090" y="12933"/>
                  </a:cubicBezTo>
                  <a:cubicBezTo>
                    <a:pt x="8804" y="12933"/>
                    <a:pt x="9431" y="12540"/>
                    <a:pt x="9762" y="11960"/>
                  </a:cubicBezTo>
                  <a:close/>
                  <a:moveTo>
                    <a:pt x="6463" y="1"/>
                  </a:moveTo>
                  <a:cubicBezTo>
                    <a:pt x="5938" y="1"/>
                    <a:pt x="5469" y="256"/>
                    <a:pt x="5178" y="650"/>
                  </a:cubicBezTo>
                  <a:lnTo>
                    <a:pt x="5168" y="650"/>
                  </a:lnTo>
                  <a:cubicBezTo>
                    <a:pt x="3748" y="650"/>
                    <a:pt x="2593" y="1806"/>
                    <a:pt x="2593" y="3225"/>
                  </a:cubicBezTo>
                  <a:lnTo>
                    <a:pt x="2593" y="6839"/>
                  </a:lnTo>
                  <a:cubicBezTo>
                    <a:pt x="2420" y="7013"/>
                    <a:pt x="2303" y="7240"/>
                    <a:pt x="2277" y="7491"/>
                  </a:cubicBezTo>
                  <a:cubicBezTo>
                    <a:pt x="2246" y="7805"/>
                    <a:pt x="2349" y="8120"/>
                    <a:pt x="2560" y="8354"/>
                  </a:cubicBezTo>
                  <a:cubicBezTo>
                    <a:pt x="2770" y="8588"/>
                    <a:pt x="3071" y="8720"/>
                    <a:pt x="3386" y="8720"/>
                  </a:cubicBezTo>
                  <a:lnTo>
                    <a:pt x="3611" y="8720"/>
                  </a:lnTo>
                  <a:cubicBezTo>
                    <a:pt x="3715" y="9482"/>
                    <a:pt x="4012" y="10198"/>
                    <a:pt x="4484" y="10820"/>
                  </a:cubicBezTo>
                  <a:cubicBezTo>
                    <a:pt x="4774" y="11203"/>
                    <a:pt x="5122" y="11534"/>
                    <a:pt x="5513" y="11806"/>
                  </a:cubicBezTo>
                  <a:lnTo>
                    <a:pt x="5513" y="13202"/>
                  </a:lnTo>
                  <a:cubicBezTo>
                    <a:pt x="5513" y="13497"/>
                    <a:pt x="5315" y="13761"/>
                    <a:pt x="5034" y="13845"/>
                  </a:cubicBezTo>
                  <a:lnTo>
                    <a:pt x="4047" y="14136"/>
                  </a:lnTo>
                  <a:cubicBezTo>
                    <a:pt x="4011" y="14089"/>
                    <a:pt x="3970" y="14047"/>
                    <a:pt x="3920" y="14011"/>
                  </a:cubicBezTo>
                  <a:cubicBezTo>
                    <a:pt x="3809" y="13930"/>
                    <a:pt x="3681" y="13888"/>
                    <a:pt x="3549" y="13888"/>
                  </a:cubicBezTo>
                  <a:cubicBezTo>
                    <a:pt x="3487" y="13888"/>
                    <a:pt x="3423" y="13898"/>
                    <a:pt x="3361" y="13917"/>
                  </a:cubicBezTo>
                  <a:lnTo>
                    <a:pt x="2389" y="14219"/>
                  </a:lnTo>
                  <a:cubicBezTo>
                    <a:pt x="2146" y="14295"/>
                    <a:pt x="1976" y="14505"/>
                    <a:pt x="1950" y="14753"/>
                  </a:cubicBezTo>
                  <a:lnTo>
                    <a:pt x="1615" y="14852"/>
                  </a:lnTo>
                  <a:cubicBezTo>
                    <a:pt x="665" y="15132"/>
                    <a:pt x="1" y="16019"/>
                    <a:pt x="1" y="17010"/>
                  </a:cubicBezTo>
                  <a:lnTo>
                    <a:pt x="1" y="20420"/>
                  </a:lnTo>
                  <a:cubicBezTo>
                    <a:pt x="1" y="20587"/>
                    <a:pt x="136" y="20723"/>
                    <a:pt x="305" y="20723"/>
                  </a:cubicBezTo>
                  <a:cubicBezTo>
                    <a:pt x="472" y="20723"/>
                    <a:pt x="608" y="20587"/>
                    <a:pt x="608" y="20420"/>
                  </a:cubicBezTo>
                  <a:lnTo>
                    <a:pt x="608" y="17010"/>
                  </a:lnTo>
                  <a:cubicBezTo>
                    <a:pt x="608" y="16286"/>
                    <a:pt x="1092" y="15637"/>
                    <a:pt x="1789" y="15433"/>
                  </a:cubicBezTo>
                  <a:lnTo>
                    <a:pt x="1949" y="15386"/>
                  </a:lnTo>
                  <a:lnTo>
                    <a:pt x="1949" y="20417"/>
                  </a:lnTo>
                  <a:cubicBezTo>
                    <a:pt x="1949" y="20586"/>
                    <a:pt x="2084" y="20722"/>
                    <a:pt x="2253" y="20722"/>
                  </a:cubicBezTo>
                  <a:cubicBezTo>
                    <a:pt x="2420" y="20722"/>
                    <a:pt x="2556" y="20586"/>
                    <a:pt x="2556" y="20417"/>
                  </a:cubicBezTo>
                  <a:lnTo>
                    <a:pt x="2556" y="14818"/>
                  </a:lnTo>
                  <a:cubicBezTo>
                    <a:pt x="2556" y="14809"/>
                    <a:pt x="2561" y="14801"/>
                    <a:pt x="2570" y="14798"/>
                  </a:cubicBezTo>
                  <a:lnTo>
                    <a:pt x="3543" y="14495"/>
                  </a:lnTo>
                  <a:cubicBezTo>
                    <a:pt x="3545" y="14494"/>
                    <a:pt x="3548" y="14493"/>
                    <a:pt x="3551" y="14493"/>
                  </a:cubicBezTo>
                  <a:cubicBezTo>
                    <a:pt x="3554" y="14493"/>
                    <a:pt x="3558" y="14494"/>
                    <a:pt x="3561" y="14498"/>
                  </a:cubicBezTo>
                  <a:cubicBezTo>
                    <a:pt x="3570" y="14505"/>
                    <a:pt x="3570" y="14512"/>
                    <a:pt x="3570" y="14515"/>
                  </a:cubicBezTo>
                  <a:lnTo>
                    <a:pt x="3570" y="20417"/>
                  </a:lnTo>
                  <a:cubicBezTo>
                    <a:pt x="3570" y="20586"/>
                    <a:pt x="3705" y="20722"/>
                    <a:pt x="3874" y="20722"/>
                  </a:cubicBezTo>
                  <a:cubicBezTo>
                    <a:pt x="4041" y="20722"/>
                    <a:pt x="4177" y="20586"/>
                    <a:pt x="4177" y="20417"/>
                  </a:cubicBezTo>
                  <a:lnTo>
                    <a:pt x="4177" y="14729"/>
                  </a:lnTo>
                  <a:lnTo>
                    <a:pt x="5206" y="14425"/>
                  </a:lnTo>
                  <a:cubicBezTo>
                    <a:pt x="5218" y="14422"/>
                    <a:pt x="5231" y="14418"/>
                    <a:pt x="5241" y="14412"/>
                  </a:cubicBezTo>
                  <a:cubicBezTo>
                    <a:pt x="6019" y="15133"/>
                    <a:pt x="7024" y="15529"/>
                    <a:pt x="8090" y="15529"/>
                  </a:cubicBezTo>
                  <a:cubicBezTo>
                    <a:pt x="9155" y="15529"/>
                    <a:pt x="10161" y="15133"/>
                    <a:pt x="10939" y="14412"/>
                  </a:cubicBezTo>
                  <a:cubicBezTo>
                    <a:pt x="10950" y="14416"/>
                    <a:pt x="10962" y="14422"/>
                    <a:pt x="10973" y="14425"/>
                  </a:cubicBezTo>
                  <a:lnTo>
                    <a:pt x="12003" y="14729"/>
                  </a:lnTo>
                  <a:lnTo>
                    <a:pt x="12003" y="20417"/>
                  </a:lnTo>
                  <a:cubicBezTo>
                    <a:pt x="12003" y="20586"/>
                    <a:pt x="12139" y="20722"/>
                    <a:pt x="12307" y="20722"/>
                  </a:cubicBezTo>
                  <a:cubicBezTo>
                    <a:pt x="12474" y="20722"/>
                    <a:pt x="12610" y="20586"/>
                    <a:pt x="12610" y="20417"/>
                  </a:cubicBezTo>
                  <a:lnTo>
                    <a:pt x="12610" y="14515"/>
                  </a:lnTo>
                  <a:cubicBezTo>
                    <a:pt x="12610" y="14511"/>
                    <a:pt x="12610" y="14504"/>
                    <a:pt x="12619" y="14498"/>
                  </a:cubicBezTo>
                  <a:cubicBezTo>
                    <a:pt x="12625" y="14495"/>
                    <a:pt x="12629" y="14495"/>
                    <a:pt x="12632" y="14495"/>
                  </a:cubicBezTo>
                  <a:cubicBezTo>
                    <a:pt x="12634" y="14495"/>
                    <a:pt x="12635" y="14495"/>
                    <a:pt x="12637" y="14495"/>
                  </a:cubicBezTo>
                  <a:lnTo>
                    <a:pt x="13610" y="14798"/>
                  </a:lnTo>
                  <a:cubicBezTo>
                    <a:pt x="13618" y="14801"/>
                    <a:pt x="13624" y="14809"/>
                    <a:pt x="13624" y="14818"/>
                  </a:cubicBezTo>
                  <a:lnTo>
                    <a:pt x="13624" y="20417"/>
                  </a:lnTo>
                  <a:cubicBezTo>
                    <a:pt x="13624" y="20586"/>
                    <a:pt x="13760" y="20722"/>
                    <a:pt x="13928" y="20722"/>
                  </a:cubicBezTo>
                  <a:cubicBezTo>
                    <a:pt x="14095" y="20722"/>
                    <a:pt x="14231" y="20586"/>
                    <a:pt x="14231" y="20417"/>
                  </a:cubicBezTo>
                  <a:lnTo>
                    <a:pt x="14231" y="15386"/>
                  </a:lnTo>
                  <a:lnTo>
                    <a:pt x="14389" y="15433"/>
                  </a:lnTo>
                  <a:cubicBezTo>
                    <a:pt x="15085" y="15637"/>
                    <a:pt x="15571" y="16284"/>
                    <a:pt x="15571" y="17010"/>
                  </a:cubicBezTo>
                  <a:lnTo>
                    <a:pt x="15571" y="20420"/>
                  </a:lnTo>
                  <a:cubicBezTo>
                    <a:pt x="15571" y="20587"/>
                    <a:pt x="15706" y="20723"/>
                    <a:pt x="15873" y="20723"/>
                  </a:cubicBezTo>
                  <a:cubicBezTo>
                    <a:pt x="16042" y="20723"/>
                    <a:pt x="16178" y="20587"/>
                    <a:pt x="16178" y="20420"/>
                  </a:cubicBezTo>
                  <a:lnTo>
                    <a:pt x="16178" y="17010"/>
                  </a:lnTo>
                  <a:cubicBezTo>
                    <a:pt x="16178" y="16015"/>
                    <a:pt x="15513" y="15126"/>
                    <a:pt x="14564" y="14846"/>
                  </a:cubicBezTo>
                  <a:lnTo>
                    <a:pt x="14557" y="14845"/>
                  </a:lnTo>
                  <a:lnTo>
                    <a:pt x="14557" y="13277"/>
                  </a:lnTo>
                  <a:cubicBezTo>
                    <a:pt x="14557" y="11769"/>
                    <a:pt x="13515" y="10499"/>
                    <a:pt x="12112" y="10149"/>
                  </a:cubicBezTo>
                  <a:cubicBezTo>
                    <a:pt x="12343" y="9699"/>
                    <a:pt x="12496" y="9217"/>
                    <a:pt x="12566" y="8714"/>
                  </a:cubicBezTo>
                  <a:lnTo>
                    <a:pt x="12746" y="8714"/>
                  </a:lnTo>
                  <a:cubicBezTo>
                    <a:pt x="13337" y="8714"/>
                    <a:pt x="13844" y="8275"/>
                    <a:pt x="13901" y="7714"/>
                  </a:cubicBezTo>
                  <a:cubicBezTo>
                    <a:pt x="13932" y="7400"/>
                    <a:pt x="13830" y="7086"/>
                    <a:pt x="13618" y="6854"/>
                  </a:cubicBezTo>
                  <a:cubicBezTo>
                    <a:pt x="13607" y="6840"/>
                    <a:pt x="13593" y="6826"/>
                    <a:pt x="13580" y="6813"/>
                  </a:cubicBezTo>
                  <a:lnTo>
                    <a:pt x="13580" y="4197"/>
                  </a:lnTo>
                  <a:cubicBezTo>
                    <a:pt x="13580" y="1883"/>
                    <a:pt x="11696" y="1"/>
                    <a:pt x="9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003;p39">
              <a:extLst>
                <a:ext uri="{FF2B5EF4-FFF2-40B4-BE49-F238E27FC236}">
                  <a16:creationId xmlns:a16="http://schemas.microsoft.com/office/drawing/2014/main" id="{C4A50530-F913-DA6F-C9E9-5CD112BCFD91}"/>
                </a:ext>
              </a:extLst>
            </p:cNvPr>
            <p:cNvSpPr/>
            <p:nvPr/>
          </p:nvSpPr>
          <p:spPr>
            <a:xfrm>
              <a:off x="5043809" y="419077"/>
              <a:ext cx="954574" cy="952906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" name="Google Shape;2004;p39">
              <a:extLst>
                <a:ext uri="{FF2B5EF4-FFF2-40B4-BE49-F238E27FC236}">
                  <a16:creationId xmlns:a16="http://schemas.microsoft.com/office/drawing/2014/main" id="{042CC4FA-60AC-36FC-46CD-2956E34F68EC}"/>
                </a:ext>
              </a:extLst>
            </p:cNvPr>
            <p:cNvGrpSpPr/>
            <p:nvPr/>
          </p:nvGrpSpPr>
          <p:grpSpPr>
            <a:xfrm>
              <a:off x="5222516" y="609633"/>
              <a:ext cx="597123" cy="762478"/>
              <a:chOff x="5681800" y="-2381750"/>
              <a:chExt cx="404525" cy="517950"/>
            </a:xfrm>
          </p:grpSpPr>
          <p:sp>
            <p:nvSpPr>
              <p:cNvPr id="50" name="Google Shape;2005;p39">
                <a:extLst>
                  <a:ext uri="{FF2B5EF4-FFF2-40B4-BE49-F238E27FC236}">
                    <a16:creationId xmlns:a16="http://schemas.microsoft.com/office/drawing/2014/main" id="{E182D22E-AF14-79F3-5C74-6F975D6F7A6B}"/>
                  </a:ext>
                </a:extLst>
              </p:cNvPr>
              <p:cNvSpPr/>
              <p:nvPr/>
            </p:nvSpPr>
            <p:spPr>
              <a:xfrm>
                <a:off x="5681800" y="-2381750"/>
                <a:ext cx="404525" cy="517950"/>
              </a:xfrm>
              <a:custGeom>
                <a:avLst/>
                <a:gdLst/>
                <a:ahLst/>
                <a:cxnLst/>
                <a:rect l="l" t="t" r="r" b="b"/>
                <a:pathLst>
                  <a:path w="16181" h="20718" extrusionOk="0">
                    <a:moveTo>
                      <a:pt x="8391" y="625"/>
                    </a:moveTo>
                    <a:cubicBezTo>
                      <a:pt x="8534" y="644"/>
                      <a:pt x="8675" y="678"/>
                      <a:pt x="8812" y="722"/>
                    </a:cubicBezTo>
                    <a:lnTo>
                      <a:pt x="11970" y="1778"/>
                    </a:lnTo>
                    <a:cubicBezTo>
                      <a:pt x="12377" y="1914"/>
                      <a:pt x="12651" y="2292"/>
                      <a:pt x="12651" y="2720"/>
                    </a:cubicBezTo>
                    <a:lnTo>
                      <a:pt x="12651" y="4351"/>
                    </a:lnTo>
                    <a:cubicBezTo>
                      <a:pt x="11463" y="3877"/>
                      <a:pt x="9982" y="3602"/>
                      <a:pt x="8391" y="3570"/>
                    </a:cubicBezTo>
                    <a:lnTo>
                      <a:pt x="8391" y="625"/>
                    </a:lnTo>
                    <a:close/>
                    <a:moveTo>
                      <a:pt x="7786" y="627"/>
                    </a:moveTo>
                    <a:lnTo>
                      <a:pt x="7786" y="3572"/>
                    </a:lnTo>
                    <a:cubicBezTo>
                      <a:pt x="7096" y="3586"/>
                      <a:pt x="6419" y="3646"/>
                      <a:pt x="5770" y="3752"/>
                    </a:cubicBezTo>
                    <a:cubicBezTo>
                      <a:pt x="5606" y="3779"/>
                      <a:pt x="5492" y="3933"/>
                      <a:pt x="5520" y="4100"/>
                    </a:cubicBezTo>
                    <a:cubicBezTo>
                      <a:pt x="5545" y="4248"/>
                      <a:pt x="5673" y="4354"/>
                      <a:pt x="5820" y="4354"/>
                    </a:cubicBezTo>
                    <a:cubicBezTo>
                      <a:pt x="5836" y="4354"/>
                      <a:pt x="5852" y="4353"/>
                      <a:pt x="5869" y="4350"/>
                    </a:cubicBezTo>
                    <a:cubicBezTo>
                      <a:pt x="6579" y="4234"/>
                      <a:pt x="7327" y="4174"/>
                      <a:pt x="8090" y="4174"/>
                    </a:cubicBezTo>
                    <a:cubicBezTo>
                      <a:pt x="9635" y="4174"/>
                      <a:pt x="11120" y="4424"/>
                      <a:pt x="12290" y="4865"/>
                    </a:cubicBezTo>
                    <a:lnTo>
                      <a:pt x="3885" y="4865"/>
                    </a:lnTo>
                    <a:cubicBezTo>
                      <a:pt x="4112" y="4780"/>
                      <a:pt x="4351" y="4701"/>
                      <a:pt x="4605" y="4630"/>
                    </a:cubicBezTo>
                    <a:cubicBezTo>
                      <a:pt x="4765" y="4583"/>
                      <a:pt x="4858" y="4416"/>
                      <a:pt x="4814" y="4254"/>
                    </a:cubicBezTo>
                    <a:cubicBezTo>
                      <a:pt x="4776" y="4121"/>
                      <a:pt x="4654" y="4034"/>
                      <a:pt x="4522" y="4034"/>
                    </a:cubicBezTo>
                    <a:cubicBezTo>
                      <a:pt x="4495" y="4034"/>
                      <a:pt x="4467" y="4038"/>
                      <a:pt x="4439" y="4046"/>
                    </a:cubicBezTo>
                    <a:cubicBezTo>
                      <a:pt x="4118" y="4137"/>
                      <a:pt x="3812" y="4241"/>
                      <a:pt x="3528" y="4356"/>
                    </a:cubicBezTo>
                    <a:lnTo>
                      <a:pt x="3528" y="2720"/>
                    </a:lnTo>
                    <a:lnTo>
                      <a:pt x="3527" y="2720"/>
                    </a:lnTo>
                    <a:cubicBezTo>
                      <a:pt x="3527" y="2292"/>
                      <a:pt x="3800" y="1914"/>
                      <a:pt x="4207" y="1778"/>
                    </a:cubicBezTo>
                    <a:lnTo>
                      <a:pt x="7364" y="724"/>
                    </a:lnTo>
                    <a:cubicBezTo>
                      <a:pt x="7503" y="680"/>
                      <a:pt x="7643" y="647"/>
                      <a:pt x="7786" y="627"/>
                    </a:cubicBezTo>
                    <a:close/>
                    <a:moveTo>
                      <a:pt x="4215" y="5472"/>
                    </a:moveTo>
                    <a:lnTo>
                      <a:pt x="4215" y="6466"/>
                    </a:lnTo>
                    <a:cubicBezTo>
                      <a:pt x="4215" y="6658"/>
                      <a:pt x="4061" y="6812"/>
                      <a:pt x="3871" y="6812"/>
                    </a:cubicBezTo>
                    <a:lnTo>
                      <a:pt x="3527" y="6812"/>
                    </a:lnTo>
                    <a:lnTo>
                      <a:pt x="3527" y="5472"/>
                    </a:lnTo>
                    <a:close/>
                    <a:moveTo>
                      <a:pt x="12653" y="5474"/>
                    </a:moveTo>
                    <a:lnTo>
                      <a:pt x="12653" y="6813"/>
                    </a:lnTo>
                    <a:lnTo>
                      <a:pt x="12306" y="6813"/>
                    </a:lnTo>
                    <a:cubicBezTo>
                      <a:pt x="12116" y="6813"/>
                      <a:pt x="11961" y="6658"/>
                      <a:pt x="11961" y="6469"/>
                    </a:cubicBezTo>
                    <a:lnTo>
                      <a:pt x="11961" y="5474"/>
                    </a:lnTo>
                    <a:close/>
                    <a:moveTo>
                      <a:pt x="11354" y="5472"/>
                    </a:moveTo>
                    <a:lnTo>
                      <a:pt x="11354" y="6466"/>
                    </a:lnTo>
                    <a:cubicBezTo>
                      <a:pt x="11354" y="6992"/>
                      <a:pt x="11783" y="7419"/>
                      <a:pt x="12307" y="7419"/>
                    </a:cubicBezTo>
                    <a:lnTo>
                      <a:pt x="12793" y="7419"/>
                    </a:lnTo>
                    <a:cubicBezTo>
                      <a:pt x="12935" y="7419"/>
                      <a:pt x="13074" y="7479"/>
                      <a:pt x="13170" y="7586"/>
                    </a:cubicBezTo>
                    <a:cubicBezTo>
                      <a:pt x="13268" y="7693"/>
                      <a:pt x="13313" y="7835"/>
                      <a:pt x="13298" y="7980"/>
                    </a:cubicBezTo>
                    <a:cubicBezTo>
                      <a:pt x="13274" y="8235"/>
                      <a:pt x="13031" y="8434"/>
                      <a:pt x="12748" y="8434"/>
                    </a:cubicBezTo>
                    <a:lnTo>
                      <a:pt x="12611" y="8434"/>
                    </a:lnTo>
                    <a:lnTo>
                      <a:pt x="12611" y="8416"/>
                    </a:lnTo>
                    <a:cubicBezTo>
                      <a:pt x="12611" y="8249"/>
                      <a:pt x="12476" y="8113"/>
                      <a:pt x="12307" y="8113"/>
                    </a:cubicBezTo>
                    <a:cubicBezTo>
                      <a:pt x="12140" y="8113"/>
                      <a:pt x="12004" y="8249"/>
                      <a:pt x="12004" y="8416"/>
                    </a:cubicBezTo>
                    <a:cubicBezTo>
                      <a:pt x="12003" y="10572"/>
                      <a:pt x="10248" y="12328"/>
                      <a:pt x="8091" y="12328"/>
                    </a:cubicBezTo>
                    <a:cubicBezTo>
                      <a:pt x="5932" y="12328"/>
                      <a:pt x="4175" y="10571"/>
                      <a:pt x="4175" y="8413"/>
                    </a:cubicBezTo>
                    <a:cubicBezTo>
                      <a:pt x="4175" y="8245"/>
                      <a:pt x="4039" y="8109"/>
                      <a:pt x="3871" y="8109"/>
                    </a:cubicBezTo>
                    <a:cubicBezTo>
                      <a:pt x="3704" y="8109"/>
                      <a:pt x="3568" y="8245"/>
                      <a:pt x="3568" y="8413"/>
                    </a:cubicBezTo>
                    <a:lnTo>
                      <a:pt x="3568" y="8434"/>
                    </a:lnTo>
                    <a:lnTo>
                      <a:pt x="3385" y="8434"/>
                    </a:lnTo>
                    <a:cubicBezTo>
                      <a:pt x="3243" y="8434"/>
                      <a:pt x="3105" y="8373"/>
                      <a:pt x="3008" y="8266"/>
                    </a:cubicBezTo>
                    <a:cubicBezTo>
                      <a:pt x="2910" y="8159"/>
                      <a:pt x="2866" y="8019"/>
                      <a:pt x="2880" y="7872"/>
                    </a:cubicBezTo>
                    <a:cubicBezTo>
                      <a:pt x="2906" y="7619"/>
                      <a:pt x="3148" y="7419"/>
                      <a:pt x="3431" y="7419"/>
                    </a:cubicBezTo>
                    <a:lnTo>
                      <a:pt x="3872" y="7419"/>
                    </a:lnTo>
                    <a:cubicBezTo>
                      <a:pt x="4398" y="7419"/>
                      <a:pt x="4824" y="6992"/>
                      <a:pt x="4824" y="6466"/>
                    </a:cubicBezTo>
                    <a:lnTo>
                      <a:pt x="4824" y="5472"/>
                    </a:lnTo>
                    <a:close/>
                    <a:moveTo>
                      <a:pt x="10055" y="12483"/>
                    </a:moveTo>
                    <a:lnTo>
                      <a:pt x="10055" y="13462"/>
                    </a:lnTo>
                    <a:lnTo>
                      <a:pt x="8088" y="14554"/>
                    </a:lnTo>
                    <a:lnTo>
                      <a:pt x="6120" y="13462"/>
                    </a:lnTo>
                    <a:lnTo>
                      <a:pt x="6120" y="12483"/>
                    </a:lnTo>
                    <a:cubicBezTo>
                      <a:pt x="6717" y="12772"/>
                      <a:pt x="7384" y="12935"/>
                      <a:pt x="8088" y="12935"/>
                    </a:cubicBezTo>
                    <a:cubicBezTo>
                      <a:pt x="8792" y="12935"/>
                      <a:pt x="9461" y="12772"/>
                      <a:pt x="10055" y="12483"/>
                    </a:cubicBezTo>
                    <a:close/>
                    <a:moveTo>
                      <a:pt x="10870" y="13707"/>
                    </a:moveTo>
                    <a:cubicBezTo>
                      <a:pt x="10872" y="13707"/>
                      <a:pt x="10874" y="13707"/>
                      <a:pt x="10876" y="13707"/>
                    </a:cubicBezTo>
                    <a:cubicBezTo>
                      <a:pt x="10885" y="13711"/>
                      <a:pt x="10889" y="13717"/>
                      <a:pt x="10889" y="13719"/>
                    </a:cubicBezTo>
                    <a:lnTo>
                      <a:pt x="11280" y="14503"/>
                    </a:lnTo>
                    <a:lnTo>
                      <a:pt x="9698" y="15857"/>
                    </a:lnTo>
                    <a:cubicBezTo>
                      <a:pt x="9634" y="15911"/>
                      <a:pt x="9555" y="15941"/>
                      <a:pt x="9472" y="15941"/>
                    </a:cubicBezTo>
                    <a:cubicBezTo>
                      <a:pt x="9462" y="15941"/>
                      <a:pt x="9451" y="15940"/>
                      <a:pt x="9441" y="15939"/>
                    </a:cubicBezTo>
                    <a:cubicBezTo>
                      <a:pt x="9347" y="15931"/>
                      <a:pt x="9262" y="15884"/>
                      <a:pt x="9204" y="15811"/>
                    </a:cubicBezTo>
                    <a:lnTo>
                      <a:pt x="8550" y="14993"/>
                    </a:lnTo>
                    <a:lnTo>
                      <a:pt x="10860" y="13710"/>
                    </a:lnTo>
                    <a:cubicBezTo>
                      <a:pt x="10861" y="13708"/>
                      <a:pt x="10865" y="13707"/>
                      <a:pt x="10870" y="13707"/>
                    </a:cubicBezTo>
                    <a:close/>
                    <a:moveTo>
                      <a:pt x="5307" y="13707"/>
                    </a:moveTo>
                    <a:cubicBezTo>
                      <a:pt x="5313" y="13707"/>
                      <a:pt x="5316" y="13708"/>
                      <a:pt x="5318" y="13710"/>
                    </a:cubicBezTo>
                    <a:lnTo>
                      <a:pt x="7626" y="14993"/>
                    </a:lnTo>
                    <a:lnTo>
                      <a:pt x="6974" y="15811"/>
                    </a:lnTo>
                    <a:cubicBezTo>
                      <a:pt x="6914" y="15884"/>
                      <a:pt x="6832" y="15931"/>
                      <a:pt x="6736" y="15939"/>
                    </a:cubicBezTo>
                    <a:cubicBezTo>
                      <a:pt x="6725" y="15940"/>
                      <a:pt x="6714" y="15941"/>
                      <a:pt x="6704" y="15941"/>
                    </a:cubicBezTo>
                    <a:cubicBezTo>
                      <a:pt x="6622" y="15941"/>
                      <a:pt x="6542" y="15912"/>
                      <a:pt x="6479" y="15857"/>
                    </a:cubicBezTo>
                    <a:lnTo>
                      <a:pt x="4898" y="14503"/>
                    </a:lnTo>
                    <a:lnTo>
                      <a:pt x="5289" y="13719"/>
                    </a:lnTo>
                    <a:cubicBezTo>
                      <a:pt x="5291" y="13717"/>
                      <a:pt x="5292" y="13711"/>
                      <a:pt x="5301" y="13707"/>
                    </a:cubicBezTo>
                    <a:cubicBezTo>
                      <a:pt x="5303" y="13707"/>
                      <a:pt x="5305" y="13707"/>
                      <a:pt x="5307" y="13707"/>
                    </a:cubicBezTo>
                    <a:close/>
                    <a:moveTo>
                      <a:pt x="8088" y="0"/>
                    </a:moveTo>
                    <a:cubicBezTo>
                      <a:pt x="7778" y="0"/>
                      <a:pt x="7467" y="49"/>
                      <a:pt x="7171" y="147"/>
                    </a:cubicBezTo>
                    <a:lnTo>
                      <a:pt x="4014" y="1201"/>
                    </a:lnTo>
                    <a:cubicBezTo>
                      <a:pt x="3358" y="1418"/>
                      <a:pt x="2920" y="2029"/>
                      <a:pt x="2920" y="2720"/>
                    </a:cubicBezTo>
                    <a:lnTo>
                      <a:pt x="2920" y="4627"/>
                    </a:lnTo>
                    <a:cubicBezTo>
                      <a:pt x="2741" y="4717"/>
                      <a:pt x="2571" y="4813"/>
                      <a:pt x="2413" y="4913"/>
                    </a:cubicBezTo>
                    <a:cubicBezTo>
                      <a:pt x="2299" y="4985"/>
                      <a:pt x="2247" y="5123"/>
                      <a:pt x="2284" y="5253"/>
                    </a:cubicBezTo>
                    <a:cubicBezTo>
                      <a:pt x="2321" y="5384"/>
                      <a:pt x="2441" y="5472"/>
                      <a:pt x="2576" y="5472"/>
                    </a:cubicBezTo>
                    <a:lnTo>
                      <a:pt x="2920" y="5472"/>
                    </a:lnTo>
                    <a:lnTo>
                      <a:pt x="2920" y="6928"/>
                    </a:lnTo>
                    <a:cubicBezTo>
                      <a:pt x="2571" y="7093"/>
                      <a:pt x="2316" y="7423"/>
                      <a:pt x="2277" y="7813"/>
                    </a:cubicBezTo>
                    <a:cubicBezTo>
                      <a:pt x="2247" y="8127"/>
                      <a:pt x="2349" y="8442"/>
                      <a:pt x="2558" y="8673"/>
                    </a:cubicBezTo>
                    <a:cubicBezTo>
                      <a:pt x="2770" y="8907"/>
                      <a:pt x="3071" y="9041"/>
                      <a:pt x="3385" y="9041"/>
                    </a:cubicBezTo>
                    <a:lnTo>
                      <a:pt x="3612" y="9041"/>
                    </a:lnTo>
                    <a:cubicBezTo>
                      <a:pt x="3791" y="10318"/>
                      <a:pt x="4504" y="11422"/>
                      <a:pt x="5515" y="12128"/>
                    </a:cubicBezTo>
                    <a:lnTo>
                      <a:pt x="5515" y="13134"/>
                    </a:lnTo>
                    <a:cubicBezTo>
                      <a:pt x="5448" y="13111"/>
                      <a:pt x="5377" y="13099"/>
                      <a:pt x="5305" y="13099"/>
                    </a:cubicBezTo>
                    <a:cubicBezTo>
                      <a:pt x="5243" y="13099"/>
                      <a:pt x="5181" y="13108"/>
                      <a:pt x="5122" y="13127"/>
                    </a:cubicBezTo>
                    <a:cubicBezTo>
                      <a:pt x="4961" y="13177"/>
                      <a:pt x="4822" y="13293"/>
                      <a:pt x="4748" y="13447"/>
                    </a:cubicBezTo>
                    <a:lnTo>
                      <a:pt x="4277" y="14390"/>
                    </a:lnTo>
                    <a:lnTo>
                      <a:pt x="1616" y="15171"/>
                    </a:lnTo>
                    <a:cubicBezTo>
                      <a:pt x="665" y="15452"/>
                      <a:pt x="1" y="16339"/>
                      <a:pt x="1" y="17330"/>
                    </a:cubicBezTo>
                    <a:lnTo>
                      <a:pt x="1" y="20415"/>
                    </a:lnTo>
                    <a:cubicBezTo>
                      <a:pt x="1" y="20582"/>
                      <a:pt x="136" y="20718"/>
                      <a:pt x="305" y="20718"/>
                    </a:cubicBezTo>
                    <a:cubicBezTo>
                      <a:pt x="472" y="20718"/>
                      <a:pt x="608" y="20582"/>
                      <a:pt x="608" y="20415"/>
                    </a:cubicBezTo>
                    <a:lnTo>
                      <a:pt x="608" y="17330"/>
                    </a:lnTo>
                    <a:cubicBezTo>
                      <a:pt x="608" y="16606"/>
                      <a:pt x="1093" y="15959"/>
                      <a:pt x="1787" y="15754"/>
                    </a:cubicBezTo>
                    <a:lnTo>
                      <a:pt x="2921" y="15420"/>
                    </a:lnTo>
                    <a:lnTo>
                      <a:pt x="2921" y="20415"/>
                    </a:lnTo>
                    <a:cubicBezTo>
                      <a:pt x="2921" y="20582"/>
                      <a:pt x="3057" y="20718"/>
                      <a:pt x="3225" y="20718"/>
                    </a:cubicBezTo>
                    <a:cubicBezTo>
                      <a:pt x="3393" y="20718"/>
                      <a:pt x="3528" y="20582"/>
                      <a:pt x="3528" y="20415"/>
                    </a:cubicBezTo>
                    <a:lnTo>
                      <a:pt x="3528" y="15241"/>
                    </a:lnTo>
                    <a:lnTo>
                      <a:pt x="4219" y="15038"/>
                    </a:lnTo>
                    <a:lnTo>
                      <a:pt x="4219" y="18144"/>
                    </a:lnTo>
                    <a:cubicBezTo>
                      <a:pt x="4219" y="18669"/>
                      <a:pt x="4646" y="19097"/>
                      <a:pt x="5171" y="19097"/>
                    </a:cubicBezTo>
                    <a:lnTo>
                      <a:pt x="11010" y="19097"/>
                    </a:lnTo>
                    <a:cubicBezTo>
                      <a:pt x="11534" y="19097"/>
                      <a:pt x="11961" y="18670"/>
                      <a:pt x="11961" y="18144"/>
                    </a:cubicBezTo>
                    <a:lnTo>
                      <a:pt x="11961" y="16198"/>
                    </a:lnTo>
                    <a:cubicBezTo>
                      <a:pt x="11961" y="16031"/>
                      <a:pt x="11826" y="15895"/>
                      <a:pt x="11659" y="15895"/>
                    </a:cubicBezTo>
                    <a:cubicBezTo>
                      <a:pt x="11490" y="15895"/>
                      <a:pt x="11354" y="16031"/>
                      <a:pt x="11354" y="16198"/>
                    </a:cubicBezTo>
                    <a:lnTo>
                      <a:pt x="11354" y="18144"/>
                    </a:lnTo>
                    <a:cubicBezTo>
                      <a:pt x="11354" y="18334"/>
                      <a:pt x="11199" y="18490"/>
                      <a:pt x="11010" y="18490"/>
                    </a:cubicBezTo>
                    <a:lnTo>
                      <a:pt x="5171" y="18490"/>
                    </a:lnTo>
                    <a:cubicBezTo>
                      <a:pt x="4979" y="18490"/>
                      <a:pt x="4826" y="18334"/>
                      <a:pt x="4826" y="18144"/>
                    </a:cubicBezTo>
                    <a:lnTo>
                      <a:pt x="4826" y="15235"/>
                    </a:lnTo>
                    <a:lnTo>
                      <a:pt x="6086" y="16316"/>
                    </a:lnTo>
                    <a:cubicBezTo>
                      <a:pt x="6262" y="16466"/>
                      <a:pt x="6477" y="16546"/>
                      <a:pt x="6704" y="16546"/>
                    </a:cubicBezTo>
                    <a:cubicBezTo>
                      <a:pt x="6734" y="16546"/>
                      <a:pt x="6764" y="16545"/>
                      <a:pt x="6796" y="16541"/>
                    </a:cubicBezTo>
                    <a:cubicBezTo>
                      <a:pt x="7054" y="16516"/>
                      <a:pt x="7289" y="16391"/>
                      <a:pt x="7448" y="16188"/>
                    </a:cubicBezTo>
                    <a:lnTo>
                      <a:pt x="8090" y="15385"/>
                    </a:lnTo>
                    <a:lnTo>
                      <a:pt x="8731" y="16188"/>
                    </a:lnTo>
                    <a:cubicBezTo>
                      <a:pt x="8892" y="16391"/>
                      <a:pt x="9125" y="16516"/>
                      <a:pt x="9385" y="16541"/>
                    </a:cubicBezTo>
                    <a:cubicBezTo>
                      <a:pt x="9416" y="16545"/>
                      <a:pt x="9446" y="16546"/>
                      <a:pt x="9476" y="16546"/>
                    </a:cubicBezTo>
                    <a:cubicBezTo>
                      <a:pt x="9704" y="16546"/>
                      <a:pt x="9919" y="16466"/>
                      <a:pt x="10095" y="16316"/>
                    </a:cubicBezTo>
                    <a:lnTo>
                      <a:pt x="11682" y="14955"/>
                    </a:lnTo>
                    <a:lnTo>
                      <a:pt x="12653" y="15241"/>
                    </a:lnTo>
                    <a:lnTo>
                      <a:pt x="12653" y="20415"/>
                    </a:lnTo>
                    <a:cubicBezTo>
                      <a:pt x="12653" y="20582"/>
                      <a:pt x="12788" y="20718"/>
                      <a:pt x="12955" y="20718"/>
                    </a:cubicBezTo>
                    <a:cubicBezTo>
                      <a:pt x="13124" y="20718"/>
                      <a:pt x="13260" y="20582"/>
                      <a:pt x="13260" y="20415"/>
                    </a:cubicBezTo>
                    <a:lnTo>
                      <a:pt x="13260" y="15420"/>
                    </a:lnTo>
                    <a:lnTo>
                      <a:pt x="14394" y="15754"/>
                    </a:lnTo>
                    <a:cubicBezTo>
                      <a:pt x="15088" y="15957"/>
                      <a:pt x="15573" y="16606"/>
                      <a:pt x="15573" y="17330"/>
                    </a:cubicBezTo>
                    <a:lnTo>
                      <a:pt x="15573" y="20415"/>
                    </a:lnTo>
                    <a:cubicBezTo>
                      <a:pt x="15573" y="20582"/>
                      <a:pt x="15709" y="20718"/>
                      <a:pt x="15876" y="20718"/>
                    </a:cubicBezTo>
                    <a:cubicBezTo>
                      <a:pt x="16045" y="20718"/>
                      <a:pt x="16180" y="20582"/>
                      <a:pt x="16180" y="20415"/>
                    </a:cubicBezTo>
                    <a:lnTo>
                      <a:pt x="16180" y="17330"/>
                    </a:lnTo>
                    <a:cubicBezTo>
                      <a:pt x="16179" y="16341"/>
                      <a:pt x="15515" y="15452"/>
                      <a:pt x="14562" y="15174"/>
                    </a:cubicBezTo>
                    <a:lnTo>
                      <a:pt x="11903" y="14391"/>
                    </a:lnTo>
                    <a:lnTo>
                      <a:pt x="11432" y="13449"/>
                    </a:lnTo>
                    <a:cubicBezTo>
                      <a:pt x="11354" y="13297"/>
                      <a:pt x="11219" y="13179"/>
                      <a:pt x="11055" y="13129"/>
                    </a:cubicBezTo>
                    <a:cubicBezTo>
                      <a:pt x="10994" y="13111"/>
                      <a:pt x="10932" y="13102"/>
                      <a:pt x="10870" y="13102"/>
                    </a:cubicBezTo>
                    <a:cubicBezTo>
                      <a:pt x="10800" y="13102"/>
                      <a:pt x="10729" y="13113"/>
                      <a:pt x="10662" y="13136"/>
                    </a:cubicBezTo>
                    <a:lnTo>
                      <a:pt x="10662" y="12128"/>
                    </a:lnTo>
                    <a:cubicBezTo>
                      <a:pt x="11674" y="11425"/>
                      <a:pt x="12387" y="10318"/>
                      <a:pt x="12566" y="9041"/>
                    </a:cubicBezTo>
                    <a:lnTo>
                      <a:pt x="12746" y="9041"/>
                    </a:lnTo>
                    <a:cubicBezTo>
                      <a:pt x="13337" y="9041"/>
                      <a:pt x="13844" y="8602"/>
                      <a:pt x="13901" y="8040"/>
                    </a:cubicBezTo>
                    <a:cubicBezTo>
                      <a:pt x="13932" y="7726"/>
                      <a:pt x="13829" y="7412"/>
                      <a:pt x="13618" y="7179"/>
                    </a:cubicBezTo>
                    <a:cubicBezTo>
                      <a:pt x="13517" y="7066"/>
                      <a:pt x="13394" y="6978"/>
                      <a:pt x="13258" y="6915"/>
                    </a:cubicBezTo>
                    <a:lnTo>
                      <a:pt x="13258" y="5472"/>
                    </a:lnTo>
                    <a:lnTo>
                      <a:pt x="13602" y="5472"/>
                    </a:lnTo>
                    <a:cubicBezTo>
                      <a:pt x="13738" y="5472"/>
                      <a:pt x="13855" y="5384"/>
                      <a:pt x="13894" y="5253"/>
                    </a:cubicBezTo>
                    <a:cubicBezTo>
                      <a:pt x="13931" y="5123"/>
                      <a:pt x="13877" y="4985"/>
                      <a:pt x="13765" y="4913"/>
                    </a:cubicBezTo>
                    <a:cubicBezTo>
                      <a:pt x="13605" y="4813"/>
                      <a:pt x="13437" y="4716"/>
                      <a:pt x="13258" y="4627"/>
                    </a:cubicBezTo>
                    <a:lnTo>
                      <a:pt x="13258" y="2720"/>
                    </a:lnTo>
                    <a:cubicBezTo>
                      <a:pt x="13258" y="2029"/>
                      <a:pt x="12817" y="1418"/>
                      <a:pt x="12163" y="1201"/>
                    </a:cubicBezTo>
                    <a:lnTo>
                      <a:pt x="9005" y="147"/>
                    </a:lnTo>
                    <a:cubicBezTo>
                      <a:pt x="8710" y="49"/>
                      <a:pt x="8399" y="0"/>
                      <a:pt x="80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006;p39">
                <a:extLst>
                  <a:ext uri="{FF2B5EF4-FFF2-40B4-BE49-F238E27FC236}">
                    <a16:creationId xmlns:a16="http://schemas.microsoft.com/office/drawing/2014/main" id="{84C2BA9B-12A6-B8AD-2D96-783B8E692450}"/>
                  </a:ext>
                </a:extLst>
              </p:cNvPr>
              <p:cNvSpPr/>
              <p:nvPr/>
            </p:nvSpPr>
            <p:spPr>
              <a:xfrm>
                <a:off x="5876425" y="-1960025"/>
                <a:ext cx="152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611" h="608" extrusionOk="0">
                    <a:moveTo>
                      <a:pt x="303" y="0"/>
                    </a:moveTo>
                    <a:cubicBezTo>
                      <a:pt x="135" y="0"/>
                      <a:pt x="1" y="136"/>
                      <a:pt x="1" y="304"/>
                    </a:cubicBezTo>
                    <a:cubicBezTo>
                      <a:pt x="1" y="471"/>
                      <a:pt x="139" y="607"/>
                      <a:pt x="306" y="607"/>
                    </a:cubicBezTo>
                    <a:cubicBezTo>
                      <a:pt x="475" y="607"/>
                      <a:pt x="610" y="471"/>
                      <a:pt x="610" y="304"/>
                    </a:cubicBezTo>
                    <a:cubicBezTo>
                      <a:pt x="610" y="136"/>
                      <a:pt x="475" y="0"/>
                      <a:pt x="3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007;p39">
                <a:extLst>
                  <a:ext uri="{FF2B5EF4-FFF2-40B4-BE49-F238E27FC236}">
                    <a16:creationId xmlns:a16="http://schemas.microsoft.com/office/drawing/2014/main" id="{FA1C509B-BD5C-6D9F-978E-5D008437CD7C}"/>
                  </a:ext>
                </a:extLst>
              </p:cNvPr>
              <p:cNvSpPr/>
              <p:nvPr/>
            </p:nvSpPr>
            <p:spPr>
              <a:xfrm>
                <a:off x="5827750" y="-2203350"/>
                <a:ext cx="15200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933" extrusionOk="0">
                    <a:moveTo>
                      <a:pt x="304" y="0"/>
                    </a:moveTo>
                    <a:cubicBezTo>
                      <a:pt x="137" y="0"/>
                      <a:pt x="1" y="136"/>
                      <a:pt x="1" y="304"/>
                    </a:cubicBezTo>
                    <a:lnTo>
                      <a:pt x="1" y="629"/>
                    </a:lnTo>
                    <a:cubicBezTo>
                      <a:pt x="1" y="797"/>
                      <a:pt x="137" y="933"/>
                      <a:pt x="304" y="933"/>
                    </a:cubicBezTo>
                    <a:cubicBezTo>
                      <a:pt x="472" y="933"/>
                      <a:pt x="608" y="797"/>
                      <a:pt x="608" y="629"/>
                    </a:cubicBezTo>
                    <a:lnTo>
                      <a:pt x="608" y="304"/>
                    </a:lnTo>
                    <a:cubicBezTo>
                      <a:pt x="608" y="136"/>
                      <a:pt x="472" y="0"/>
                      <a:pt x="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008;p39">
                <a:extLst>
                  <a:ext uri="{FF2B5EF4-FFF2-40B4-BE49-F238E27FC236}">
                    <a16:creationId xmlns:a16="http://schemas.microsoft.com/office/drawing/2014/main" id="{350C6F54-150B-23FB-302E-BF779A1C0235}"/>
                  </a:ext>
                </a:extLst>
              </p:cNvPr>
              <p:cNvSpPr/>
              <p:nvPr/>
            </p:nvSpPr>
            <p:spPr>
              <a:xfrm>
                <a:off x="5925100" y="-2203350"/>
                <a:ext cx="15200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933" extrusionOk="0">
                    <a:moveTo>
                      <a:pt x="303" y="0"/>
                    </a:moveTo>
                    <a:cubicBezTo>
                      <a:pt x="136" y="0"/>
                      <a:pt x="0" y="136"/>
                      <a:pt x="0" y="304"/>
                    </a:cubicBezTo>
                    <a:lnTo>
                      <a:pt x="0" y="629"/>
                    </a:lnTo>
                    <a:cubicBezTo>
                      <a:pt x="0" y="797"/>
                      <a:pt x="136" y="933"/>
                      <a:pt x="303" y="933"/>
                    </a:cubicBezTo>
                    <a:cubicBezTo>
                      <a:pt x="471" y="933"/>
                      <a:pt x="607" y="797"/>
                      <a:pt x="607" y="629"/>
                    </a:cubicBezTo>
                    <a:lnTo>
                      <a:pt x="607" y="304"/>
                    </a:lnTo>
                    <a:cubicBezTo>
                      <a:pt x="607" y="136"/>
                      <a:pt x="471" y="0"/>
                      <a:pt x="3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009;p39">
                <a:extLst>
                  <a:ext uri="{FF2B5EF4-FFF2-40B4-BE49-F238E27FC236}">
                    <a16:creationId xmlns:a16="http://schemas.microsoft.com/office/drawing/2014/main" id="{6F43E3C2-80A5-157E-EF1B-494E94D2B5E7}"/>
                  </a:ext>
                </a:extLst>
              </p:cNvPr>
              <p:cNvSpPr/>
              <p:nvPr/>
            </p:nvSpPr>
            <p:spPr>
              <a:xfrm>
                <a:off x="5851325" y="-2146575"/>
                <a:ext cx="65375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933" extrusionOk="0">
                    <a:moveTo>
                      <a:pt x="2280" y="1"/>
                    </a:moveTo>
                    <a:cubicBezTo>
                      <a:pt x="2203" y="1"/>
                      <a:pt x="2126" y="30"/>
                      <a:pt x="2067" y="90"/>
                    </a:cubicBezTo>
                    <a:cubicBezTo>
                      <a:pt x="1957" y="199"/>
                      <a:pt x="1690" y="327"/>
                      <a:pt x="1307" y="327"/>
                    </a:cubicBezTo>
                    <a:cubicBezTo>
                      <a:pt x="923" y="327"/>
                      <a:pt x="657" y="200"/>
                      <a:pt x="546" y="90"/>
                    </a:cubicBezTo>
                    <a:cubicBezTo>
                      <a:pt x="486" y="31"/>
                      <a:pt x="410" y="2"/>
                      <a:pt x="333" y="2"/>
                    </a:cubicBezTo>
                    <a:cubicBezTo>
                      <a:pt x="255" y="2"/>
                      <a:pt x="177" y="32"/>
                      <a:pt x="118" y="91"/>
                    </a:cubicBezTo>
                    <a:cubicBezTo>
                      <a:pt x="1" y="210"/>
                      <a:pt x="2" y="401"/>
                      <a:pt x="122" y="520"/>
                    </a:cubicBezTo>
                    <a:cubicBezTo>
                      <a:pt x="382" y="777"/>
                      <a:pt x="826" y="933"/>
                      <a:pt x="1307" y="933"/>
                    </a:cubicBezTo>
                    <a:cubicBezTo>
                      <a:pt x="1789" y="933"/>
                      <a:pt x="2231" y="778"/>
                      <a:pt x="2494" y="520"/>
                    </a:cubicBezTo>
                    <a:cubicBezTo>
                      <a:pt x="2614" y="401"/>
                      <a:pt x="2614" y="210"/>
                      <a:pt x="2496" y="91"/>
                    </a:cubicBezTo>
                    <a:cubicBezTo>
                      <a:pt x="2437" y="31"/>
                      <a:pt x="2359" y="1"/>
                      <a:pt x="22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010;p39">
                <a:extLst>
                  <a:ext uri="{FF2B5EF4-FFF2-40B4-BE49-F238E27FC236}">
                    <a16:creationId xmlns:a16="http://schemas.microsoft.com/office/drawing/2014/main" id="{046A2697-6AA7-8920-2902-047131E63617}"/>
                  </a:ext>
                </a:extLst>
              </p:cNvPr>
              <p:cNvSpPr/>
              <p:nvPr/>
            </p:nvSpPr>
            <p:spPr>
              <a:xfrm>
                <a:off x="5819625" y="-2227675"/>
                <a:ext cx="314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258" h="608" extrusionOk="0">
                    <a:moveTo>
                      <a:pt x="305" y="1"/>
                    </a:moveTo>
                    <a:cubicBezTo>
                      <a:pt x="136" y="1"/>
                      <a:pt x="0" y="136"/>
                      <a:pt x="0" y="303"/>
                    </a:cubicBezTo>
                    <a:cubicBezTo>
                      <a:pt x="0" y="472"/>
                      <a:pt x="136" y="608"/>
                      <a:pt x="305" y="608"/>
                    </a:cubicBezTo>
                    <a:lnTo>
                      <a:pt x="954" y="608"/>
                    </a:lnTo>
                    <a:cubicBezTo>
                      <a:pt x="1121" y="608"/>
                      <a:pt x="1257" y="472"/>
                      <a:pt x="1257" y="303"/>
                    </a:cubicBezTo>
                    <a:cubicBezTo>
                      <a:pt x="1257" y="136"/>
                      <a:pt x="1121" y="1"/>
                      <a:pt x="9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11;p39">
                <a:extLst>
                  <a:ext uri="{FF2B5EF4-FFF2-40B4-BE49-F238E27FC236}">
                    <a16:creationId xmlns:a16="http://schemas.microsoft.com/office/drawing/2014/main" id="{B0D3978E-11FA-01C1-520A-74B8798EE043}"/>
                  </a:ext>
                </a:extLst>
              </p:cNvPr>
              <p:cNvSpPr/>
              <p:nvPr/>
            </p:nvSpPr>
            <p:spPr>
              <a:xfrm>
                <a:off x="5916950" y="-2227675"/>
                <a:ext cx="314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608" extrusionOk="0">
                    <a:moveTo>
                      <a:pt x="305" y="1"/>
                    </a:moveTo>
                    <a:cubicBezTo>
                      <a:pt x="136" y="1"/>
                      <a:pt x="0" y="136"/>
                      <a:pt x="0" y="303"/>
                    </a:cubicBezTo>
                    <a:cubicBezTo>
                      <a:pt x="0" y="472"/>
                      <a:pt x="136" y="608"/>
                      <a:pt x="305" y="608"/>
                    </a:cubicBezTo>
                    <a:lnTo>
                      <a:pt x="953" y="608"/>
                    </a:lnTo>
                    <a:cubicBezTo>
                      <a:pt x="1120" y="608"/>
                      <a:pt x="1256" y="472"/>
                      <a:pt x="1256" y="303"/>
                    </a:cubicBezTo>
                    <a:cubicBezTo>
                      <a:pt x="1256" y="136"/>
                      <a:pt x="1120" y="1"/>
                      <a:pt x="9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" name="Google Shape;1978;p39">
              <a:extLst>
                <a:ext uri="{FF2B5EF4-FFF2-40B4-BE49-F238E27FC236}">
                  <a16:creationId xmlns:a16="http://schemas.microsoft.com/office/drawing/2014/main" id="{1BECFEFA-653B-666A-0D32-3126E88CC8EF}"/>
                </a:ext>
              </a:extLst>
            </p:cNvPr>
            <p:cNvSpPr/>
            <p:nvPr/>
          </p:nvSpPr>
          <p:spPr>
            <a:xfrm>
              <a:off x="4087173" y="419077"/>
              <a:ext cx="954574" cy="952906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" name="Google Shape;1979;p39">
              <a:extLst>
                <a:ext uri="{FF2B5EF4-FFF2-40B4-BE49-F238E27FC236}">
                  <a16:creationId xmlns:a16="http://schemas.microsoft.com/office/drawing/2014/main" id="{35D923F2-C963-57D9-AB85-BF64855776CB}"/>
                </a:ext>
              </a:extLst>
            </p:cNvPr>
            <p:cNvGrpSpPr/>
            <p:nvPr/>
          </p:nvGrpSpPr>
          <p:grpSpPr>
            <a:xfrm>
              <a:off x="4242902" y="609640"/>
              <a:ext cx="643091" cy="762494"/>
              <a:chOff x="1528625" y="-1139375"/>
              <a:chExt cx="436950" cy="518000"/>
            </a:xfrm>
          </p:grpSpPr>
          <p:sp>
            <p:nvSpPr>
              <p:cNvPr id="59" name="Google Shape;1980;p39">
                <a:extLst>
                  <a:ext uri="{FF2B5EF4-FFF2-40B4-BE49-F238E27FC236}">
                    <a16:creationId xmlns:a16="http://schemas.microsoft.com/office/drawing/2014/main" id="{46C9E714-A77D-9DCE-3DE4-823763A803BA}"/>
                  </a:ext>
                </a:extLst>
              </p:cNvPr>
              <p:cNvSpPr/>
              <p:nvPr/>
            </p:nvSpPr>
            <p:spPr>
              <a:xfrm>
                <a:off x="1528625" y="-1139375"/>
                <a:ext cx="436950" cy="518000"/>
              </a:xfrm>
              <a:custGeom>
                <a:avLst/>
                <a:gdLst/>
                <a:ahLst/>
                <a:cxnLst/>
                <a:rect l="l" t="t" r="r" b="b"/>
                <a:pathLst>
                  <a:path w="17478" h="20720" extrusionOk="0">
                    <a:moveTo>
                      <a:pt x="8739" y="607"/>
                    </a:moveTo>
                    <a:cubicBezTo>
                      <a:pt x="10660" y="607"/>
                      <a:pt x="12372" y="1820"/>
                      <a:pt x="13023" y="3598"/>
                    </a:cubicBezTo>
                    <a:cubicBezTo>
                      <a:pt x="11735" y="3368"/>
                      <a:pt x="10267" y="3244"/>
                      <a:pt x="8739" y="3244"/>
                    </a:cubicBezTo>
                    <a:cubicBezTo>
                      <a:pt x="7212" y="3244"/>
                      <a:pt x="5746" y="3366"/>
                      <a:pt x="4455" y="3598"/>
                    </a:cubicBezTo>
                    <a:cubicBezTo>
                      <a:pt x="5109" y="1820"/>
                      <a:pt x="6820" y="607"/>
                      <a:pt x="8739" y="607"/>
                    </a:cubicBezTo>
                    <a:close/>
                    <a:moveTo>
                      <a:pt x="8742" y="3853"/>
                    </a:moveTo>
                    <a:cubicBezTo>
                      <a:pt x="10964" y="3853"/>
                      <a:pt x="13051" y="4119"/>
                      <a:pt x="14616" y="4599"/>
                    </a:cubicBezTo>
                    <a:cubicBezTo>
                      <a:pt x="16028" y="5033"/>
                      <a:pt x="16872" y="5611"/>
                      <a:pt x="16872" y="6143"/>
                    </a:cubicBezTo>
                    <a:cubicBezTo>
                      <a:pt x="16872" y="6624"/>
                      <a:pt x="16087" y="7352"/>
                      <a:pt x="13912" y="7882"/>
                    </a:cubicBezTo>
                    <a:lnTo>
                      <a:pt x="13912" y="6143"/>
                    </a:lnTo>
                    <a:cubicBezTo>
                      <a:pt x="13912" y="5633"/>
                      <a:pt x="13356" y="5224"/>
                      <a:pt x="12262" y="4933"/>
                    </a:cubicBezTo>
                    <a:cubicBezTo>
                      <a:pt x="11317" y="4682"/>
                      <a:pt x="10067" y="4543"/>
                      <a:pt x="8743" y="4543"/>
                    </a:cubicBezTo>
                    <a:cubicBezTo>
                      <a:pt x="7418" y="4543"/>
                      <a:pt x="6168" y="4683"/>
                      <a:pt x="5224" y="4933"/>
                    </a:cubicBezTo>
                    <a:cubicBezTo>
                      <a:pt x="4130" y="5226"/>
                      <a:pt x="3575" y="5633"/>
                      <a:pt x="3575" y="6143"/>
                    </a:cubicBezTo>
                    <a:lnTo>
                      <a:pt x="3575" y="7882"/>
                    </a:lnTo>
                    <a:cubicBezTo>
                      <a:pt x="1393" y="7352"/>
                      <a:pt x="610" y="6624"/>
                      <a:pt x="610" y="6143"/>
                    </a:cubicBezTo>
                    <a:cubicBezTo>
                      <a:pt x="610" y="5611"/>
                      <a:pt x="1453" y="5033"/>
                      <a:pt x="2866" y="4599"/>
                    </a:cubicBezTo>
                    <a:cubicBezTo>
                      <a:pt x="4430" y="4118"/>
                      <a:pt x="6517" y="3853"/>
                      <a:pt x="8742" y="3853"/>
                    </a:cubicBezTo>
                    <a:close/>
                    <a:moveTo>
                      <a:pt x="8742" y="5150"/>
                    </a:moveTo>
                    <a:cubicBezTo>
                      <a:pt x="10016" y="5150"/>
                      <a:pt x="11210" y="5282"/>
                      <a:pt x="12102" y="5520"/>
                    </a:cubicBezTo>
                    <a:cubicBezTo>
                      <a:pt x="13083" y="5781"/>
                      <a:pt x="13302" y="6067"/>
                      <a:pt x="13302" y="6146"/>
                    </a:cubicBezTo>
                    <a:lnTo>
                      <a:pt x="13302" y="8091"/>
                    </a:lnTo>
                    <a:cubicBezTo>
                      <a:pt x="13302" y="9175"/>
                      <a:pt x="12919" y="10217"/>
                      <a:pt x="12221" y="11040"/>
                    </a:cubicBezTo>
                    <a:cubicBezTo>
                      <a:pt x="12142" y="11033"/>
                      <a:pt x="12064" y="11030"/>
                      <a:pt x="11985" y="11030"/>
                    </a:cubicBezTo>
                    <a:lnTo>
                      <a:pt x="10414" y="11030"/>
                    </a:lnTo>
                    <a:cubicBezTo>
                      <a:pt x="10400" y="11004"/>
                      <a:pt x="10384" y="10980"/>
                      <a:pt x="10367" y="10954"/>
                    </a:cubicBezTo>
                    <a:cubicBezTo>
                      <a:pt x="11722" y="10326"/>
                      <a:pt x="12614" y="8956"/>
                      <a:pt x="12614" y="7441"/>
                    </a:cubicBezTo>
                    <a:lnTo>
                      <a:pt x="12614" y="6627"/>
                    </a:lnTo>
                    <a:cubicBezTo>
                      <a:pt x="12614" y="6460"/>
                      <a:pt x="12478" y="6324"/>
                      <a:pt x="12309" y="6324"/>
                    </a:cubicBezTo>
                    <a:cubicBezTo>
                      <a:pt x="12142" y="6324"/>
                      <a:pt x="12007" y="6460"/>
                      <a:pt x="12007" y="6627"/>
                    </a:cubicBezTo>
                    <a:lnTo>
                      <a:pt x="12007" y="7441"/>
                    </a:lnTo>
                    <a:cubicBezTo>
                      <a:pt x="12007" y="8783"/>
                      <a:pt x="11181" y="9989"/>
                      <a:pt x="9942" y="10477"/>
                    </a:cubicBezTo>
                    <a:cubicBezTo>
                      <a:pt x="9610" y="10216"/>
                      <a:pt x="9195" y="10056"/>
                      <a:pt x="8742" y="10056"/>
                    </a:cubicBezTo>
                    <a:cubicBezTo>
                      <a:pt x="8288" y="10056"/>
                      <a:pt x="7872" y="10213"/>
                      <a:pt x="7542" y="10477"/>
                    </a:cubicBezTo>
                    <a:cubicBezTo>
                      <a:pt x="6300" y="9989"/>
                      <a:pt x="5476" y="8789"/>
                      <a:pt x="5476" y="7441"/>
                    </a:cubicBezTo>
                    <a:lnTo>
                      <a:pt x="5476" y="5496"/>
                    </a:lnTo>
                    <a:cubicBezTo>
                      <a:pt x="6358" y="5272"/>
                      <a:pt x="7514" y="5150"/>
                      <a:pt x="8742" y="5150"/>
                    </a:cubicBezTo>
                    <a:close/>
                    <a:moveTo>
                      <a:pt x="4869" y="5679"/>
                    </a:moveTo>
                    <a:lnTo>
                      <a:pt x="4869" y="7439"/>
                    </a:lnTo>
                    <a:cubicBezTo>
                      <a:pt x="4869" y="8962"/>
                      <a:pt x="5757" y="10326"/>
                      <a:pt x="7115" y="10954"/>
                    </a:cubicBezTo>
                    <a:cubicBezTo>
                      <a:pt x="6925" y="11251"/>
                      <a:pt x="6817" y="11604"/>
                      <a:pt x="6817" y="11981"/>
                    </a:cubicBezTo>
                    <a:cubicBezTo>
                      <a:pt x="6817" y="12067"/>
                      <a:pt x="6824" y="12151"/>
                      <a:pt x="6835" y="12232"/>
                    </a:cubicBezTo>
                    <a:cubicBezTo>
                      <a:pt x="6145" y="11915"/>
                      <a:pt x="5538" y="11425"/>
                      <a:pt x="5083" y="10817"/>
                    </a:cubicBezTo>
                    <a:cubicBezTo>
                      <a:pt x="4490" y="10024"/>
                      <a:pt x="4179" y="9082"/>
                      <a:pt x="4179" y="8089"/>
                    </a:cubicBezTo>
                    <a:lnTo>
                      <a:pt x="4179" y="6143"/>
                    </a:lnTo>
                    <a:cubicBezTo>
                      <a:pt x="4179" y="6081"/>
                      <a:pt x="4317" y="5888"/>
                      <a:pt x="4869" y="5679"/>
                    </a:cubicBezTo>
                    <a:close/>
                    <a:moveTo>
                      <a:pt x="8744" y="10666"/>
                    </a:moveTo>
                    <a:cubicBezTo>
                      <a:pt x="9470" y="10666"/>
                      <a:pt x="10059" y="11256"/>
                      <a:pt x="10059" y="11982"/>
                    </a:cubicBezTo>
                    <a:cubicBezTo>
                      <a:pt x="10059" y="12709"/>
                      <a:pt x="9467" y="13302"/>
                      <a:pt x="8739" y="13302"/>
                    </a:cubicBezTo>
                    <a:cubicBezTo>
                      <a:pt x="8013" y="13302"/>
                      <a:pt x="7419" y="12711"/>
                      <a:pt x="7419" y="11982"/>
                    </a:cubicBezTo>
                    <a:cubicBezTo>
                      <a:pt x="7419" y="11254"/>
                      <a:pt x="8011" y="10666"/>
                      <a:pt x="8739" y="10666"/>
                    </a:cubicBezTo>
                    <a:cubicBezTo>
                      <a:pt x="8741" y="10666"/>
                      <a:pt x="8742" y="10666"/>
                      <a:pt x="8744" y="10666"/>
                    </a:cubicBezTo>
                    <a:close/>
                    <a:moveTo>
                      <a:pt x="11990" y="11640"/>
                    </a:moveTo>
                    <a:cubicBezTo>
                      <a:pt x="13430" y="11640"/>
                      <a:pt x="14600" y="12812"/>
                      <a:pt x="14600" y="14253"/>
                    </a:cubicBezTo>
                    <a:lnTo>
                      <a:pt x="14600" y="15317"/>
                    </a:lnTo>
                    <a:lnTo>
                      <a:pt x="11795" y="14493"/>
                    </a:lnTo>
                    <a:cubicBezTo>
                      <a:pt x="11512" y="14410"/>
                      <a:pt x="11315" y="14145"/>
                      <a:pt x="11315" y="13850"/>
                    </a:cubicBezTo>
                    <a:lnTo>
                      <a:pt x="11315" y="12936"/>
                    </a:lnTo>
                    <a:lnTo>
                      <a:pt x="11985" y="12936"/>
                    </a:lnTo>
                    <a:cubicBezTo>
                      <a:pt x="12608" y="12936"/>
                      <a:pt x="13152" y="13381"/>
                      <a:pt x="13278" y="13990"/>
                    </a:cubicBezTo>
                    <a:cubicBezTo>
                      <a:pt x="13306" y="14133"/>
                      <a:pt x="13435" y="14233"/>
                      <a:pt x="13573" y="14233"/>
                    </a:cubicBezTo>
                    <a:cubicBezTo>
                      <a:pt x="13593" y="14233"/>
                      <a:pt x="13615" y="14232"/>
                      <a:pt x="13635" y="14229"/>
                    </a:cubicBezTo>
                    <a:cubicBezTo>
                      <a:pt x="13799" y="14195"/>
                      <a:pt x="13905" y="14033"/>
                      <a:pt x="13872" y="13869"/>
                    </a:cubicBezTo>
                    <a:cubicBezTo>
                      <a:pt x="13690" y="12976"/>
                      <a:pt x="12898" y="12329"/>
                      <a:pt x="11985" y="12329"/>
                    </a:cubicBezTo>
                    <a:lnTo>
                      <a:pt x="10636" y="12329"/>
                    </a:lnTo>
                    <a:cubicBezTo>
                      <a:pt x="10656" y="12217"/>
                      <a:pt x="10666" y="12102"/>
                      <a:pt x="10666" y="11984"/>
                    </a:cubicBezTo>
                    <a:cubicBezTo>
                      <a:pt x="10666" y="11867"/>
                      <a:pt x="10656" y="11751"/>
                      <a:pt x="10636" y="11640"/>
                    </a:cubicBezTo>
                    <a:lnTo>
                      <a:pt x="11985" y="11640"/>
                    </a:lnTo>
                    <a:cubicBezTo>
                      <a:pt x="11987" y="11640"/>
                      <a:pt x="11989" y="11640"/>
                      <a:pt x="11990" y="11640"/>
                    </a:cubicBezTo>
                    <a:close/>
                    <a:moveTo>
                      <a:pt x="4869" y="15364"/>
                    </a:moveTo>
                    <a:lnTo>
                      <a:pt x="4869" y="17014"/>
                    </a:lnTo>
                    <a:cubicBezTo>
                      <a:pt x="4869" y="17452"/>
                      <a:pt x="4697" y="17865"/>
                      <a:pt x="4387" y="18175"/>
                    </a:cubicBezTo>
                    <a:lnTo>
                      <a:pt x="4177" y="18385"/>
                    </a:lnTo>
                    <a:lnTo>
                      <a:pt x="4177" y="15567"/>
                    </a:lnTo>
                    <a:lnTo>
                      <a:pt x="4869" y="15364"/>
                    </a:lnTo>
                    <a:close/>
                    <a:moveTo>
                      <a:pt x="12612" y="15364"/>
                    </a:moveTo>
                    <a:lnTo>
                      <a:pt x="13302" y="15567"/>
                    </a:lnTo>
                    <a:lnTo>
                      <a:pt x="13302" y="18386"/>
                    </a:lnTo>
                    <a:lnTo>
                      <a:pt x="13093" y="18175"/>
                    </a:lnTo>
                    <a:cubicBezTo>
                      <a:pt x="12784" y="17865"/>
                      <a:pt x="12612" y="17452"/>
                      <a:pt x="12612" y="17014"/>
                    </a:cubicBezTo>
                    <a:lnTo>
                      <a:pt x="12612" y="15364"/>
                    </a:lnTo>
                    <a:close/>
                    <a:moveTo>
                      <a:pt x="6774" y="12868"/>
                    </a:moveTo>
                    <a:cubicBezTo>
                      <a:pt x="6881" y="12912"/>
                      <a:pt x="6991" y="12954"/>
                      <a:pt x="7102" y="12991"/>
                    </a:cubicBezTo>
                    <a:cubicBezTo>
                      <a:pt x="7442" y="13539"/>
                      <a:pt x="8051" y="13905"/>
                      <a:pt x="8742" y="13905"/>
                    </a:cubicBezTo>
                    <a:cubicBezTo>
                      <a:pt x="9457" y="13905"/>
                      <a:pt x="10081" y="13512"/>
                      <a:pt x="10414" y="12932"/>
                    </a:cubicBezTo>
                    <a:lnTo>
                      <a:pt x="10708" y="12932"/>
                    </a:lnTo>
                    <a:lnTo>
                      <a:pt x="10708" y="13846"/>
                    </a:lnTo>
                    <a:cubicBezTo>
                      <a:pt x="10708" y="14409"/>
                      <a:pt x="11085" y="14912"/>
                      <a:pt x="11627" y="15071"/>
                    </a:cubicBezTo>
                    <a:lnTo>
                      <a:pt x="12007" y="15183"/>
                    </a:lnTo>
                    <a:lnTo>
                      <a:pt x="12007" y="17011"/>
                    </a:lnTo>
                    <a:cubicBezTo>
                      <a:pt x="12007" y="17612"/>
                      <a:pt x="12241" y="18178"/>
                      <a:pt x="12665" y="18602"/>
                    </a:cubicBezTo>
                    <a:lnTo>
                      <a:pt x="12874" y="18810"/>
                    </a:lnTo>
                    <a:lnTo>
                      <a:pt x="4609" y="18810"/>
                    </a:lnTo>
                    <a:lnTo>
                      <a:pt x="4817" y="18602"/>
                    </a:lnTo>
                    <a:cubicBezTo>
                      <a:pt x="5243" y="18178"/>
                      <a:pt x="5476" y="17611"/>
                      <a:pt x="5476" y="17011"/>
                    </a:cubicBezTo>
                    <a:lnTo>
                      <a:pt x="5476" y="15186"/>
                    </a:lnTo>
                    <a:lnTo>
                      <a:pt x="5856" y="15073"/>
                    </a:lnTo>
                    <a:cubicBezTo>
                      <a:pt x="6395" y="14914"/>
                      <a:pt x="6774" y="14410"/>
                      <a:pt x="6774" y="13848"/>
                    </a:cubicBezTo>
                    <a:lnTo>
                      <a:pt x="6774" y="12868"/>
                    </a:lnTo>
                    <a:close/>
                    <a:moveTo>
                      <a:pt x="3573" y="15746"/>
                    </a:moveTo>
                    <a:lnTo>
                      <a:pt x="3573" y="18815"/>
                    </a:lnTo>
                    <a:lnTo>
                      <a:pt x="1261" y="18815"/>
                    </a:lnTo>
                    <a:lnTo>
                      <a:pt x="1261" y="17656"/>
                    </a:lnTo>
                    <a:lnTo>
                      <a:pt x="1260" y="17656"/>
                    </a:lnTo>
                    <a:cubicBezTo>
                      <a:pt x="1260" y="16931"/>
                      <a:pt x="1742" y="16283"/>
                      <a:pt x="2439" y="16080"/>
                    </a:cubicBezTo>
                    <a:lnTo>
                      <a:pt x="3573" y="15746"/>
                    </a:lnTo>
                    <a:close/>
                    <a:moveTo>
                      <a:pt x="13909" y="15746"/>
                    </a:moveTo>
                    <a:lnTo>
                      <a:pt x="15043" y="16080"/>
                    </a:lnTo>
                    <a:cubicBezTo>
                      <a:pt x="15737" y="16283"/>
                      <a:pt x="16221" y="16931"/>
                      <a:pt x="16221" y="17656"/>
                    </a:cubicBezTo>
                    <a:lnTo>
                      <a:pt x="16221" y="18815"/>
                    </a:lnTo>
                    <a:lnTo>
                      <a:pt x="13909" y="18815"/>
                    </a:lnTo>
                    <a:lnTo>
                      <a:pt x="13909" y="15746"/>
                    </a:lnTo>
                    <a:close/>
                    <a:moveTo>
                      <a:pt x="8739" y="0"/>
                    </a:moveTo>
                    <a:cubicBezTo>
                      <a:pt x="6443" y="0"/>
                      <a:pt x="4409" y="1533"/>
                      <a:pt x="3773" y="3733"/>
                    </a:cubicBezTo>
                    <a:cubicBezTo>
                      <a:pt x="3391" y="3818"/>
                      <a:pt x="3026" y="3912"/>
                      <a:pt x="2686" y="4018"/>
                    </a:cubicBezTo>
                    <a:cubicBezTo>
                      <a:pt x="928" y="4557"/>
                      <a:pt x="0" y="5293"/>
                      <a:pt x="0" y="6143"/>
                    </a:cubicBezTo>
                    <a:cubicBezTo>
                      <a:pt x="0" y="7135"/>
                      <a:pt x="1271" y="7974"/>
                      <a:pt x="3586" y="8509"/>
                    </a:cubicBezTo>
                    <a:cubicBezTo>
                      <a:pt x="3662" y="9477"/>
                      <a:pt x="4009" y="10394"/>
                      <a:pt x="4594" y="11180"/>
                    </a:cubicBezTo>
                    <a:cubicBezTo>
                      <a:pt x="5016" y="11744"/>
                      <a:pt x="5554" y="12218"/>
                      <a:pt x="6164" y="12568"/>
                    </a:cubicBezTo>
                    <a:lnTo>
                      <a:pt x="6164" y="13846"/>
                    </a:lnTo>
                    <a:cubicBezTo>
                      <a:pt x="6164" y="14140"/>
                      <a:pt x="5966" y="14405"/>
                      <a:pt x="5681" y="14489"/>
                    </a:cubicBezTo>
                    <a:lnTo>
                      <a:pt x="2262" y="15494"/>
                    </a:lnTo>
                    <a:cubicBezTo>
                      <a:pt x="1311" y="15774"/>
                      <a:pt x="647" y="16661"/>
                      <a:pt x="647" y="17652"/>
                    </a:cubicBezTo>
                    <a:lnTo>
                      <a:pt x="647" y="20416"/>
                    </a:lnTo>
                    <a:cubicBezTo>
                      <a:pt x="647" y="20584"/>
                      <a:pt x="783" y="20720"/>
                      <a:pt x="951" y="20720"/>
                    </a:cubicBezTo>
                    <a:cubicBezTo>
                      <a:pt x="1118" y="20720"/>
                      <a:pt x="1254" y="20584"/>
                      <a:pt x="1254" y="20416"/>
                    </a:cubicBezTo>
                    <a:lnTo>
                      <a:pt x="1254" y="19422"/>
                    </a:lnTo>
                    <a:lnTo>
                      <a:pt x="16218" y="19422"/>
                    </a:lnTo>
                    <a:lnTo>
                      <a:pt x="16218" y="20416"/>
                    </a:lnTo>
                    <a:cubicBezTo>
                      <a:pt x="16218" y="20584"/>
                      <a:pt x="16354" y="20720"/>
                      <a:pt x="16521" y="20720"/>
                    </a:cubicBezTo>
                    <a:cubicBezTo>
                      <a:pt x="16690" y="20720"/>
                      <a:pt x="16825" y="20584"/>
                      <a:pt x="16825" y="20416"/>
                    </a:cubicBezTo>
                    <a:lnTo>
                      <a:pt x="16825" y="17656"/>
                    </a:lnTo>
                    <a:cubicBezTo>
                      <a:pt x="16825" y="16665"/>
                      <a:pt x="16161" y="15778"/>
                      <a:pt x="15211" y="15497"/>
                    </a:cubicBezTo>
                    <a:lnTo>
                      <a:pt x="15204" y="15496"/>
                    </a:lnTo>
                    <a:lnTo>
                      <a:pt x="15204" y="14253"/>
                    </a:lnTo>
                    <a:cubicBezTo>
                      <a:pt x="15204" y="12792"/>
                      <a:pt x="14227" y="11557"/>
                      <a:pt x="12894" y="11163"/>
                    </a:cubicBezTo>
                    <a:cubicBezTo>
                      <a:pt x="13466" y="10389"/>
                      <a:pt x="13812" y="9470"/>
                      <a:pt x="13888" y="8511"/>
                    </a:cubicBezTo>
                    <a:cubicBezTo>
                      <a:pt x="16207" y="7974"/>
                      <a:pt x="17478" y="7135"/>
                      <a:pt x="17478" y="6143"/>
                    </a:cubicBezTo>
                    <a:cubicBezTo>
                      <a:pt x="17478" y="5293"/>
                      <a:pt x="16550" y="4557"/>
                      <a:pt x="14793" y="4018"/>
                    </a:cubicBezTo>
                    <a:cubicBezTo>
                      <a:pt x="14454" y="3913"/>
                      <a:pt x="14089" y="3819"/>
                      <a:pt x="13706" y="3733"/>
                    </a:cubicBezTo>
                    <a:cubicBezTo>
                      <a:pt x="13071" y="1533"/>
                      <a:pt x="11038" y="0"/>
                      <a:pt x="87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981;p39">
                <a:extLst>
                  <a:ext uri="{FF2B5EF4-FFF2-40B4-BE49-F238E27FC236}">
                    <a16:creationId xmlns:a16="http://schemas.microsoft.com/office/drawing/2014/main" id="{8417321C-C8D3-1803-BD63-4A0E1D13FC77}"/>
                  </a:ext>
                </a:extLst>
              </p:cNvPr>
              <p:cNvSpPr/>
              <p:nvPr/>
            </p:nvSpPr>
            <p:spPr>
              <a:xfrm>
                <a:off x="1739525" y="-717675"/>
                <a:ext cx="15200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933" extrusionOk="0">
                    <a:moveTo>
                      <a:pt x="303" y="0"/>
                    </a:moveTo>
                    <a:cubicBezTo>
                      <a:pt x="136" y="0"/>
                      <a:pt x="0" y="136"/>
                      <a:pt x="0" y="304"/>
                    </a:cubicBezTo>
                    <a:lnTo>
                      <a:pt x="0" y="628"/>
                    </a:lnTo>
                    <a:cubicBezTo>
                      <a:pt x="0" y="797"/>
                      <a:pt x="136" y="933"/>
                      <a:pt x="303" y="933"/>
                    </a:cubicBezTo>
                    <a:cubicBezTo>
                      <a:pt x="472" y="933"/>
                      <a:pt x="607" y="797"/>
                      <a:pt x="607" y="628"/>
                    </a:cubicBezTo>
                    <a:lnTo>
                      <a:pt x="607" y="304"/>
                    </a:lnTo>
                    <a:cubicBezTo>
                      <a:pt x="607" y="136"/>
                      <a:pt x="472" y="0"/>
                      <a:pt x="3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982;p39">
                <a:extLst>
                  <a:ext uri="{FF2B5EF4-FFF2-40B4-BE49-F238E27FC236}">
                    <a16:creationId xmlns:a16="http://schemas.microsoft.com/office/drawing/2014/main" id="{7EF17690-B3D6-2EEA-8934-B3AE542227D7}"/>
                  </a:ext>
                </a:extLst>
              </p:cNvPr>
              <p:cNvSpPr/>
              <p:nvPr/>
            </p:nvSpPr>
            <p:spPr>
              <a:xfrm>
                <a:off x="1739525" y="-766350"/>
                <a:ext cx="15200" cy="2330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932" extrusionOk="0">
                    <a:moveTo>
                      <a:pt x="303" y="1"/>
                    </a:moveTo>
                    <a:cubicBezTo>
                      <a:pt x="136" y="1"/>
                      <a:pt x="0" y="136"/>
                      <a:pt x="0" y="303"/>
                    </a:cubicBezTo>
                    <a:lnTo>
                      <a:pt x="0" y="629"/>
                    </a:lnTo>
                    <a:cubicBezTo>
                      <a:pt x="0" y="796"/>
                      <a:pt x="136" y="932"/>
                      <a:pt x="303" y="932"/>
                    </a:cubicBezTo>
                    <a:cubicBezTo>
                      <a:pt x="472" y="932"/>
                      <a:pt x="607" y="796"/>
                      <a:pt x="607" y="629"/>
                    </a:cubicBezTo>
                    <a:lnTo>
                      <a:pt x="607" y="303"/>
                    </a:lnTo>
                    <a:cubicBezTo>
                      <a:pt x="607" y="136"/>
                      <a:pt x="472" y="1"/>
                      <a:pt x="3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" name="Google Shape;1955;p39">
              <a:extLst>
                <a:ext uri="{FF2B5EF4-FFF2-40B4-BE49-F238E27FC236}">
                  <a16:creationId xmlns:a16="http://schemas.microsoft.com/office/drawing/2014/main" id="{E3B14F47-FB9F-D86E-5266-DD5A071C8216}"/>
                </a:ext>
              </a:extLst>
            </p:cNvPr>
            <p:cNvSpPr/>
            <p:nvPr/>
          </p:nvSpPr>
          <p:spPr>
            <a:xfrm>
              <a:off x="3129023" y="421526"/>
              <a:ext cx="954574" cy="952906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" name="Google Shape;1962;p39">
              <a:extLst>
                <a:ext uri="{FF2B5EF4-FFF2-40B4-BE49-F238E27FC236}">
                  <a16:creationId xmlns:a16="http://schemas.microsoft.com/office/drawing/2014/main" id="{740BEFEA-4437-AA27-D40F-C1B17059021C}"/>
                </a:ext>
              </a:extLst>
            </p:cNvPr>
            <p:cNvGrpSpPr/>
            <p:nvPr/>
          </p:nvGrpSpPr>
          <p:grpSpPr>
            <a:xfrm>
              <a:off x="3307633" y="612051"/>
              <a:ext cx="597127" cy="762505"/>
              <a:chOff x="4992400" y="-1760625"/>
              <a:chExt cx="404375" cy="518125"/>
            </a:xfrm>
          </p:grpSpPr>
          <p:sp>
            <p:nvSpPr>
              <p:cNvPr id="512" name="Google Shape;1963;p39">
                <a:extLst>
                  <a:ext uri="{FF2B5EF4-FFF2-40B4-BE49-F238E27FC236}">
                    <a16:creationId xmlns:a16="http://schemas.microsoft.com/office/drawing/2014/main" id="{D0EF768F-AEF9-2C7C-249E-EF954DDD015E}"/>
                  </a:ext>
                </a:extLst>
              </p:cNvPr>
              <p:cNvSpPr/>
              <p:nvPr/>
            </p:nvSpPr>
            <p:spPr>
              <a:xfrm>
                <a:off x="5138200" y="-1549700"/>
                <a:ext cx="15200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933" extrusionOk="0">
                    <a:moveTo>
                      <a:pt x="305" y="1"/>
                    </a:moveTo>
                    <a:cubicBezTo>
                      <a:pt x="137" y="1"/>
                      <a:pt x="1" y="137"/>
                      <a:pt x="1" y="304"/>
                    </a:cubicBezTo>
                    <a:lnTo>
                      <a:pt x="1" y="629"/>
                    </a:lnTo>
                    <a:cubicBezTo>
                      <a:pt x="1" y="796"/>
                      <a:pt x="137" y="932"/>
                      <a:pt x="305" y="932"/>
                    </a:cubicBezTo>
                    <a:cubicBezTo>
                      <a:pt x="472" y="932"/>
                      <a:pt x="608" y="796"/>
                      <a:pt x="608" y="629"/>
                    </a:cubicBezTo>
                    <a:lnTo>
                      <a:pt x="608" y="304"/>
                    </a:lnTo>
                    <a:cubicBezTo>
                      <a:pt x="608" y="137"/>
                      <a:pt x="472" y="1"/>
                      <a:pt x="3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1964;p39">
                <a:extLst>
                  <a:ext uri="{FF2B5EF4-FFF2-40B4-BE49-F238E27FC236}">
                    <a16:creationId xmlns:a16="http://schemas.microsoft.com/office/drawing/2014/main" id="{3F11B4EF-51D2-13B7-2089-E115314EBA19}"/>
                  </a:ext>
                </a:extLst>
              </p:cNvPr>
              <p:cNvSpPr/>
              <p:nvPr/>
            </p:nvSpPr>
            <p:spPr>
              <a:xfrm>
                <a:off x="5235500" y="-1549700"/>
                <a:ext cx="15200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933" extrusionOk="0">
                    <a:moveTo>
                      <a:pt x="305" y="1"/>
                    </a:moveTo>
                    <a:cubicBezTo>
                      <a:pt x="136" y="1"/>
                      <a:pt x="1" y="137"/>
                      <a:pt x="1" y="304"/>
                    </a:cubicBezTo>
                    <a:lnTo>
                      <a:pt x="1" y="629"/>
                    </a:lnTo>
                    <a:cubicBezTo>
                      <a:pt x="1" y="796"/>
                      <a:pt x="136" y="932"/>
                      <a:pt x="305" y="932"/>
                    </a:cubicBezTo>
                    <a:cubicBezTo>
                      <a:pt x="472" y="932"/>
                      <a:pt x="608" y="796"/>
                      <a:pt x="608" y="629"/>
                    </a:cubicBezTo>
                    <a:lnTo>
                      <a:pt x="608" y="304"/>
                    </a:lnTo>
                    <a:cubicBezTo>
                      <a:pt x="608" y="137"/>
                      <a:pt x="472" y="1"/>
                      <a:pt x="3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1965;p39">
                <a:extLst>
                  <a:ext uri="{FF2B5EF4-FFF2-40B4-BE49-F238E27FC236}">
                    <a16:creationId xmlns:a16="http://schemas.microsoft.com/office/drawing/2014/main" id="{63E1E069-8EB8-D947-ED58-F993C044E1FA}"/>
                  </a:ext>
                </a:extLst>
              </p:cNvPr>
              <p:cNvSpPr/>
              <p:nvPr/>
            </p:nvSpPr>
            <p:spPr>
              <a:xfrm>
                <a:off x="5178275" y="-1468000"/>
                <a:ext cx="312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608" extrusionOk="0">
                    <a:moveTo>
                      <a:pt x="305" y="0"/>
                    </a:moveTo>
                    <a:cubicBezTo>
                      <a:pt x="137" y="0"/>
                      <a:pt x="0" y="136"/>
                      <a:pt x="0" y="305"/>
                    </a:cubicBezTo>
                    <a:cubicBezTo>
                      <a:pt x="0" y="472"/>
                      <a:pt x="137" y="607"/>
                      <a:pt x="305" y="607"/>
                    </a:cubicBezTo>
                    <a:lnTo>
                      <a:pt x="947" y="607"/>
                    </a:lnTo>
                    <a:cubicBezTo>
                      <a:pt x="1116" y="607"/>
                      <a:pt x="1250" y="472"/>
                      <a:pt x="1250" y="305"/>
                    </a:cubicBezTo>
                    <a:cubicBezTo>
                      <a:pt x="1250" y="136"/>
                      <a:pt x="1114" y="0"/>
                      <a:pt x="9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1966;p39">
                <a:extLst>
                  <a:ext uri="{FF2B5EF4-FFF2-40B4-BE49-F238E27FC236}">
                    <a16:creationId xmlns:a16="http://schemas.microsoft.com/office/drawing/2014/main" id="{7A22DF08-EF08-C0E7-3CE3-C263C173FB2C}"/>
                  </a:ext>
                </a:extLst>
              </p:cNvPr>
              <p:cNvSpPr/>
              <p:nvPr/>
            </p:nvSpPr>
            <p:spPr>
              <a:xfrm>
                <a:off x="5136450" y="-1500400"/>
                <a:ext cx="11465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4586" h="1061" extrusionOk="0">
                    <a:moveTo>
                      <a:pt x="347" y="0"/>
                    </a:moveTo>
                    <a:cubicBezTo>
                      <a:pt x="250" y="0"/>
                      <a:pt x="153" y="47"/>
                      <a:pt x="94" y="135"/>
                    </a:cubicBezTo>
                    <a:cubicBezTo>
                      <a:pt x="1" y="274"/>
                      <a:pt x="38" y="462"/>
                      <a:pt x="178" y="557"/>
                    </a:cubicBezTo>
                    <a:lnTo>
                      <a:pt x="612" y="845"/>
                    </a:lnTo>
                    <a:cubicBezTo>
                      <a:pt x="826" y="988"/>
                      <a:pt x="1072" y="1061"/>
                      <a:pt x="1321" y="1061"/>
                    </a:cubicBezTo>
                    <a:cubicBezTo>
                      <a:pt x="1566" y="1061"/>
                      <a:pt x="1813" y="989"/>
                      <a:pt x="2029" y="845"/>
                    </a:cubicBezTo>
                    <a:lnTo>
                      <a:pt x="2105" y="795"/>
                    </a:lnTo>
                    <a:cubicBezTo>
                      <a:pt x="2162" y="757"/>
                      <a:pt x="2229" y="737"/>
                      <a:pt x="2296" y="737"/>
                    </a:cubicBezTo>
                    <a:cubicBezTo>
                      <a:pt x="2362" y="737"/>
                      <a:pt x="2429" y="757"/>
                      <a:pt x="2486" y="795"/>
                    </a:cubicBezTo>
                    <a:lnTo>
                      <a:pt x="2560" y="845"/>
                    </a:lnTo>
                    <a:cubicBezTo>
                      <a:pt x="2775" y="989"/>
                      <a:pt x="3022" y="1060"/>
                      <a:pt x="3268" y="1060"/>
                    </a:cubicBezTo>
                    <a:cubicBezTo>
                      <a:pt x="3514" y="1060"/>
                      <a:pt x="3761" y="989"/>
                      <a:pt x="3976" y="845"/>
                    </a:cubicBezTo>
                    <a:lnTo>
                      <a:pt x="4408" y="557"/>
                    </a:lnTo>
                    <a:cubicBezTo>
                      <a:pt x="4548" y="464"/>
                      <a:pt x="4585" y="274"/>
                      <a:pt x="4493" y="135"/>
                    </a:cubicBezTo>
                    <a:cubicBezTo>
                      <a:pt x="4434" y="47"/>
                      <a:pt x="4338" y="0"/>
                      <a:pt x="4240" y="0"/>
                    </a:cubicBezTo>
                    <a:cubicBezTo>
                      <a:pt x="4182" y="0"/>
                      <a:pt x="4123" y="17"/>
                      <a:pt x="4071" y="51"/>
                    </a:cubicBezTo>
                    <a:lnTo>
                      <a:pt x="3637" y="340"/>
                    </a:lnTo>
                    <a:cubicBezTo>
                      <a:pt x="3524" y="415"/>
                      <a:pt x="3395" y="452"/>
                      <a:pt x="3266" y="452"/>
                    </a:cubicBezTo>
                    <a:cubicBezTo>
                      <a:pt x="3136" y="452"/>
                      <a:pt x="3007" y="415"/>
                      <a:pt x="2894" y="340"/>
                    </a:cubicBezTo>
                    <a:lnTo>
                      <a:pt x="2822" y="292"/>
                    </a:lnTo>
                    <a:cubicBezTo>
                      <a:pt x="2661" y="185"/>
                      <a:pt x="2477" y="132"/>
                      <a:pt x="2293" y="132"/>
                    </a:cubicBezTo>
                    <a:cubicBezTo>
                      <a:pt x="2109" y="132"/>
                      <a:pt x="1925" y="185"/>
                      <a:pt x="1765" y="292"/>
                    </a:cubicBezTo>
                    <a:lnTo>
                      <a:pt x="1692" y="340"/>
                    </a:lnTo>
                    <a:cubicBezTo>
                      <a:pt x="1578" y="415"/>
                      <a:pt x="1449" y="452"/>
                      <a:pt x="1320" y="452"/>
                    </a:cubicBezTo>
                    <a:cubicBezTo>
                      <a:pt x="1190" y="452"/>
                      <a:pt x="1061" y="415"/>
                      <a:pt x="949" y="340"/>
                    </a:cubicBezTo>
                    <a:lnTo>
                      <a:pt x="515" y="51"/>
                    </a:lnTo>
                    <a:cubicBezTo>
                      <a:pt x="464" y="17"/>
                      <a:pt x="405" y="0"/>
                      <a:pt x="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1967;p39">
                <a:extLst>
                  <a:ext uri="{FF2B5EF4-FFF2-40B4-BE49-F238E27FC236}">
                    <a16:creationId xmlns:a16="http://schemas.microsoft.com/office/drawing/2014/main" id="{300CF093-F68A-4152-2377-BBE628B530A2}"/>
                  </a:ext>
                </a:extLst>
              </p:cNvPr>
              <p:cNvSpPr/>
              <p:nvPr/>
            </p:nvSpPr>
            <p:spPr>
              <a:xfrm>
                <a:off x="4992400" y="-1760625"/>
                <a:ext cx="404375" cy="518125"/>
              </a:xfrm>
              <a:custGeom>
                <a:avLst/>
                <a:gdLst/>
                <a:ahLst/>
                <a:cxnLst/>
                <a:rect l="l" t="t" r="r" b="b"/>
                <a:pathLst>
                  <a:path w="16175" h="20725" extrusionOk="0">
                    <a:moveTo>
                      <a:pt x="8752" y="2233"/>
                    </a:moveTo>
                    <a:lnTo>
                      <a:pt x="8752" y="3227"/>
                    </a:lnTo>
                    <a:cubicBezTo>
                      <a:pt x="8752" y="3596"/>
                      <a:pt x="8452" y="3896"/>
                      <a:pt x="8082" y="3896"/>
                    </a:cubicBezTo>
                    <a:cubicBezTo>
                      <a:pt x="7712" y="3896"/>
                      <a:pt x="7412" y="3596"/>
                      <a:pt x="7412" y="3227"/>
                    </a:cubicBezTo>
                    <a:lnTo>
                      <a:pt x="7412" y="2233"/>
                    </a:lnTo>
                    <a:close/>
                    <a:moveTo>
                      <a:pt x="8082" y="607"/>
                    </a:moveTo>
                    <a:cubicBezTo>
                      <a:pt x="9430" y="607"/>
                      <a:pt x="10724" y="914"/>
                      <a:pt x="11824" y="1498"/>
                    </a:cubicBezTo>
                    <a:cubicBezTo>
                      <a:pt x="12887" y="2061"/>
                      <a:pt x="13694" y="2837"/>
                      <a:pt x="14159" y="3744"/>
                    </a:cubicBezTo>
                    <a:cubicBezTo>
                      <a:pt x="14318" y="4055"/>
                      <a:pt x="14305" y="4418"/>
                      <a:pt x="14123" y="4715"/>
                    </a:cubicBezTo>
                    <a:cubicBezTo>
                      <a:pt x="13941" y="5013"/>
                      <a:pt x="13624" y="5193"/>
                      <a:pt x="13272" y="5193"/>
                    </a:cubicBezTo>
                    <a:lnTo>
                      <a:pt x="13252" y="5193"/>
                    </a:lnTo>
                    <a:lnTo>
                      <a:pt x="13252" y="4849"/>
                    </a:lnTo>
                    <a:cubicBezTo>
                      <a:pt x="13252" y="4325"/>
                      <a:pt x="12825" y="3896"/>
                      <a:pt x="12301" y="3896"/>
                    </a:cubicBezTo>
                    <a:lnTo>
                      <a:pt x="9169" y="3896"/>
                    </a:lnTo>
                    <a:cubicBezTo>
                      <a:pt x="9291" y="3701"/>
                      <a:pt x="9361" y="3471"/>
                      <a:pt x="9361" y="3227"/>
                    </a:cubicBezTo>
                    <a:lnTo>
                      <a:pt x="9361" y="1928"/>
                    </a:lnTo>
                    <a:cubicBezTo>
                      <a:pt x="9361" y="1761"/>
                      <a:pt x="9225" y="1626"/>
                      <a:pt x="9056" y="1626"/>
                    </a:cubicBezTo>
                    <a:lnTo>
                      <a:pt x="7111" y="1626"/>
                    </a:lnTo>
                    <a:cubicBezTo>
                      <a:pt x="6943" y="1626"/>
                      <a:pt x="6807" y="1761"/>
                      <a:pt x="6807" y="1928"/>
                    </a:cubicBezTo>
                    <a:lnTo>
                      <a:pt x="6807" y="3227"/>
                    </a:lnTo>
                    <a:cubicBezTo>
                      <a:pt x="6807" y="3472"/>
                      <a:pt x="6877" y="3701"/>
                      <a:pt x="6998" y="3896"/>
                    </a:cubicBezTo>
                    <a:lnTo>
                      <a:pt x="3868" y="3896"/>
                    </a:lnTo>
                    <a:cubicBezTo>
                      <a:pt x="3342" y="3896"/>
                      <a:pt x="2917" y="4322"/>
                      <a:pt x="2917" y="4849"/>
                    </a:cubicBezTo>
                    <a:lnTo>
                      <a:pt x="2917" y="5195"/>
                    </a:lnTo>
                    <a:lnTo>
                      <a:pt x="2892" y="5195"/>
                    </a:lnTo>
                    <a:lnTo>
                      <a:pt x="2892" y="5193"/>
                    </a:lnTo>
                    <a:cubicBezTo>
                      <a:pt x="2542" y="5193"/>
                      <a:pt x="2225" y="5015"/>
                      <a:pt x="2043" y="4715"/>
                    </a:cubicBezTo>
                    <a:cubicBezTo>
                      <a:pt x="1861" y="4418"/>
                      <a:pt x="1847" y="4055"/>
                      <a:pt x="2005" y="3744"/>
                    </a:cubicBezTo>
                    <a:cubicBezTo>
                      <a:pt x="2471" y="2837"/>
                      <a:pt x="3278" y="2063"/>
                      <a:pt x="4341" y="1498"/>
                    </a:cubicBezTo>
                    <a:cubicBezTo>
                      <a:pt x="5440" y="916"/>
                      <a:pt x="6734" y="607"/>
                      <a:pt x="8082" y="607"/>
                    </a:cubicBezTo>
                    <a:close/>
                    <a:moveTo>
                      <a:pt x="12300" y="4503"/>
                    </a:moveTo>
                    <a:cubicBezTo>
                      <a:pt x="12490" y="4503"/>
                      <a:pt x="12644" y="4658"/>
                      <a:pt x="12644" y="4849"/>
                    </a:cubicBezTo>
                    <a:lnTo>
                      <a:pt x="12644" y="5843"/>
                    </a:lnTo>
                    <a:lnTo>
                      <a:pt x="11001" y="5843"/>
                    </a:lnTo>
                    <a:cubicBezTo>
                      <a:pt x="10833" y="5843"/>
                      <a:pt x="10697" y="5979"/>
                      <a:pt x="10697" y="6147"/>
                    </a:cubicBezTo>
                    <a:cubicBezTo>
                      <a:pt x="10697" y="6314"/>
                      <a:pt x="10833" y="6450"/>
                      <a:pt x="11001" y="6450"/>
                    </a:cubicBezTo>
                    <a:lnTo>
                      <a:pt x="12481" y="6450"/>
                    </a:lnTo>
                    <a:cubicBezTo>
                      <a:pt x="12251" y="6674"/>
                      <a:pt x="11817" y="6875"/>
                      <a:pt x="11426" y="7005"/>
                    </a:cubicBezTo>
                    <a:cubicBezTo>
                      <a:pt x="10537" y="7302"/>
                      <a:pt x="9349" y="7464"/>
                      <a:pt x="8082" y="7464"/>
                    </a:cubicBezTo>
                    <a:cubicBezTo>
                      <a:pt x="6813" y="7464"/>
                      <a:pt x="5626" y="7301"/>
                      <a:pt x="4738" y="7005"/>
                    </a:cubicBezTo>
                    <a:cubicBezTo>
                      <a:pt x="4348" y="6875"/>
                      <a:pt x="3912" y="6674"/>
                      <a:pt x="3682" y="6450"/>
                    </a:cubicBezTo>
                    <a:lnTo>
                      <a:pt x="9703" y="6450"/>
                    </a:lnTo>
                    <a:cubicBezTo>
                      <a:pt x="9870" y="6450"/>
                      <a:pt x="10006" y="6314"/>
                      <a:pt x="10006" y="6147"/>
                    </a:cubicBezTo>
                    <a:cubicBezTo>
                      <a:pt x="10006" y="5979"/>
                      <a:pt x="9870" y="5843"/>
                      <a:pt x="9703" y="5843"/>
                    </a:cubicBezTo>
                    <a:lnTo>
                      <a:pt x="3519" y="5843"/>
                    </a:lnTo>
                    <a:lnTo>
                      <a:pt x="3519" y="4849"/>
                    </a:lnTo>
                    <a:cubicBezTo>
                      <a:pt x="3519" y="4658"/>
                      <a:pt x="3675" y="4503"/>
                      <a:pt x="3865" y="4503"/>
                    </a:cubicBezTo>
                    <a:close/>
                    <a:moveTo>
                      <a:pt x="12645" y="7097"/>
                    </a:moveTo>
                    <a:lnTo>
                      <a:pt x="12645" y="8112"/>
                    </a:lnTo>
                    <a:lnTo>
                      <a:pt x="12301" y="8112"/>
                    </a:lnTo>
                    <a:cubicBezTo>
                      <a:pt x="12208" y="8112"/>
                      <a:pt x="12123" y="8077"/>
                      <a:pt x="12057" y="8011"/>
                    </a:cubicBezTo>
                    <a:cubicBezTo>
                      <a:pt x="11993" y="7947"/>
                      <a:pt x="11957" y="7859"/>
                      <a:pt x="11957" y="7767"/>
                    </a:cubicBezTo>
                    <a:lnTo>
                      <a:pt x="11957" y="7457"/>
                    </a:lnTo>
                    <a:lnTo>
                      <a:pt x="11954" y="7457"/>
                    </a:lnTo>
                    <a:cubicBezTo>
                      <a:pt x="12240" y="7341"/>
                      <a:pt x="12467" y="7220"/>
                      <a:pt x="12645" y="7097"/>
                    </a:cubicBezTo>
                    <a:close/>
                    <a:moveTo>
                      <a:pt x="3519" y="7098"/>
                    </a:moveTo>
                    <a:cubicBezTo>
                      <a:pt x="3698" y="7220"/>
                      <a:pt x="3924" y="7342"/>
                      <a:pt x="4211" y="7457"/>
                    </a:cubicBezTo>
                    <a:lnTo>
                      <a:pt x="4211" y="7768"/>
                    </a:lnTo>
                    <a:cubicBezTo>
                      <a:pt x="4211" y="7959"/>
                      <a:pt x="4055" y="8114"/>
                      <a:pt x="3866" y="8114"/>
                    </a:cubicBezTo>
                    <a:lnTo>
                      <a:pt x="3519" y="8114"/>
                    </a:lnTo>
                    <a:lnTo>
                      <a:pt x="3519" y="7098"/>
                    </a:lnTo>
                    <a:close/>
                    <a:moveTo>
                      <a:pt x="11347" y="7662"/>
                    </a:moveTo>
                    <a:lnTo>
                      <a:pt x="11347" y="7767"/>
                    </a:lnTo>
                    <a:cubicBezTo>
                      <a:pt x="11347" y="8019"/>
                      <a:pt x="11446" y="8259"/>
                      <a:pt x="11626" y="8439"/>
                    </a:cubicBezTo>
                    <a:cubicBezTo>
                      <a:pt x="11806" y="8619"/>
                      <a:pt x="12045" y="8718"/>
                      <a:pt x="12300" y="8718"/>
                    </a:cubicBezTo>
                    <a:lnTo>
                      <a:pt x="12785" y="8718"/>
                    </a:lnTo>
                    <a:cubicBezTo>
                      <a:pt x="12928" y="8718"/>
                      <a:pt x="13065" y="8778"/>
                      <a:pt x="13161" y="8885"/>
                    </a:cubicBezTo>
                    <a:cubicBezTo>
                      <a:pt x="13259" y="8992"/>
                      <a:pt x="13304" y="9133"/>
                      <a:pt x="13289" y="9280"/>
                    </a:cubicBezTo>
                    <a:cubicBezTo>
                      <a:pt x="13265" y="9533"/>
                      <a:pt x="13022" y="9733"/>
                      <a:pt x="12738" y="9733"/>
                    </a:cubicBezTo>
                    <a:lnTo>
                      <a:pt x="12601" y="9733"/>
                    </a:lnTo>
                    <a:lnTo>
                      <a:pt x="12601" y="9716"/>
                    </a:lnTo>
                    <a:cubicBezTo>
                      <a:pt x="12601" y="9548"/>
                      <a:pt x="12465" y="9412"/>
                      <a:pt x="12297" y="9412"/>
                    </a:cubicBezTo>
                    <a:cubicBezTo>
                      <a:pt x="12130" y="9412"/>
                      <a:pt x="11994" y="9548"/>
                      <a:pt x="11994" y="9716"/>
                    </a:cubicBezTo>
                    <a:cubicBezTo>
                      <a:pt x="11993" y="11873"/>
                      <a:pt x="10237" y="13625"/>
                      <a:pt x="8081" y="13625"/>
                    </a:cubicBezTo>
                    <a:cubicBezTo>
                      <a:pt x="8080" y="13625"/>
                      <a:pt x="8079" y="13625"/>
                      <a:pt x="8078" y="13625"/>
                    </a:cubicBezTo>
                    <a:cubicBezTo>
                      <a:pt x="5923" y="13625"/>
                      <a:pt x="4169" y="11870"/>
                      <a:pt x="4169" y="9713"/>
                    </a:cubicBezTo>
                    <a:cubicBezTo>
                      <a:pt x="4169" y="9546"/>
                      <a:pt x="4033" y="9410"/>
                      <a:pt x="3865" y="9410"/>
                    </a:cubicBezTo>
                    <a:cubicBezTo>
                      <a:pt x="3698" y="9410"/>
                      <a:pt x="3562" y="9546"/>
                      <a:pt x="3562" y="9713"/>
                    </a:cubicBezTo>
                    <a:lnTo>
                      <a:pt x="3562" y="9735"/>
                    </a:lnTo>
                    <a:lnTo>
                      <a:pt x="3378" y="9735"/>
                    </a:lnTo>
                    <a:cubicBezTo>
                      <a:pt x="3235" y="9735"/>
                      <a:pt x="3098" y="9675"/>
                      <a:pt x="3002" y="9568"/>
                    </a:cubicBezTo>
                    <a:cubicBezTo>
                      <a:pt x="2904" y="9460"/>
                      <a:pt x="2860" y="9319"/>
                      <a:pt x="2872" y="9173"/>
                    </a:cubicBezTo>
                    <a:cubicBezTo>
                      <a:pt x="2900" y="8919"/>
                      <a:pt x="3141" y="8719"/>
                      <a:pt x="3425" y="8719"/>
                    </a:cubicBezTo>
                    <a:lnTo>
                      <a:pt x="3864" y="8719"/>
                    </a:lnTo>
                    <a:cubicBezTo>
                      <a:pt x="4389" y="8719"/>
                      <a:pt x="4818" y="8292"/>
                      <a:pt x="4818" y="7767"/>
                    </a:cubicBezTo>
                    <a:lnTo>
                      <a:pt x="4818" y="7662"/>
                    </a:lnTo>
                    <a:cubicBezTo>
                      <a:pt x="5727" y="7925"/>
                      <a:pt x="6874" y="8069"/>
                      <a:pt x="8082" y="8069"/>
                    </a:cubicBezTo>
                    <a:cubicBezTo>
                      <a:pt x="9291" y="8069"/>
                      <a:pt x="10434" y="7927"/>
                      <a:pt x="11347" y="7662"/>
                    </a:cubicBezTo>
                    <a:close/>
                    <a:moveTo>
                      <a:pt x="6110" y="13782"/>
                    </a:moveTo>
                    <a:cubicBezTo>
                      <a:pt x="6706" y="14070"/>
                      <a:pt x="7374" y="14235"/>
                      <a:pt x="8081" y="14235"/>
                    </a:cubicBezTo>
                    <a:cubicBezTo>
                      <a:pt x="8784" y="14235"/>
                      <a:pt x="9450" y="14075"/>
                      <a:pt x="10045" y="13785"/>
                    </a:cubicBezTo>
                    <a:lnTo>
                      <a:pt x="10045" y="14438"/>
                    </a:lnTo>
                    <a:lnTo>
                      <a:pt x="8077" y="15530"/>
                    </a:lnTo>
                    <a:lnTo>
                      <a:pt x="7340" y="15119"/>
                    </a:lnTo>
                    <a:cubicBezTo>
                      <a:pt x="7293" y="15093"/>
                      <a:pt x="7242" y="15081"/>
                      <a:pt x="7192" y="15081"/>
                    </a:cubicBezTo>
                    <a:cubicBezTo>
                      <a:pt x="7085" y="15081"/>
                      <a:pt x="6981" y="15137"/>
                      <a:pt x="6927" y="15237"/>
                    </a:cubicBezTo>
                    <a:cubicBezTo>
                      <a:pt x="6846" y="15383"/>
                      <a:pt x="6898" y="15569"/>
                      <a:pt x="7045" y="15650"/>
                    </a:cubicBezTo>
                    <a:lnTo>
                      <a:pt x="7548" y="15930"/>
                    </a:lnTo>
                    <a:lnTo>
                      <a:pt x="5909" y="17338"/>
                    </a:lnTo>
                    <a:cubicBezTo>
                      <a:pt x="5906" y="17339"/>
                      <a:pt x="5902" y="17344"/>
                      <a:pt x="5894" y="17344"/>
                    </a:cubicBezTo>
                    <a:cubicBezTo>
                      <a:pt x="5892" y="17344"/>
                      <a:pt x="5891" y="17344"/>
                      <a:pt x="5890" y="17344"/>
                    </a:cubicBezTo>
                    <a:cubicBezTo>
                      <a:pt x="5882" y="17342"/>
                      <a:pt x="5877" y="17337"/>
                      <a:pt x="5876" y="17332"/>
                    </a:cubicBezTo>
                    <a:lnTo>
                      <a:pt x="4855" y="15544"/>
                    </a:lnTo>
                    <a:lnTo>
                      <a:pt x="5280" y="14695"/>
                    </a:lnTo>
                    <a:cubicBezTo>
                      <a:pt x="5280" y="14692"/>
                      <a:pt x="5283" y="14686"/>
                      <a:pt x="5292" y="14683"/>
                    </a:cubicBezTo>
                    <a:cubicBezTo>
                      <a:pt x="5293" y="14683"/>
                      <a:pt x="5294" y="14683"/>
                      <a:pt x="5296" y="14683"/>
                    </a:cubicBezTo>
                    <a:cubicBezTo>
                      <a:pt x="5303" y="14683"/>
                      <a:pt x="5306" y="14686"/>
                      <a:pt x="5309" y="14686"/>
                    </a:cubicBezTo>
                    <a:lnTo>
                      <a:pt x="5970" y="15053"/>
                    </a:lnTo>
                    <a:cubicBezTo>
                      <a:pt x="6017" y="15079"/>
                      <a:pt x="6068" y="15092"/>
                      <a:pt x="6118" y="15092"/>
                    </a:cubicBezTo>
                    <a:cubicBezTo>
                      <a:pt x="6224" y="15092"/>
                      <a:pt x="6327" y="15035"/>
                      <a:pt x="6383" y="14936"/>
                    </a:cubicBezTo>
                    <a:cubicBezTo>
                      <a:pt x="6463" y="14789"/>
                      <a:pt x="6411" y="14605"/>
                      <a:pt x="6266" y="14523"/>
                    </a:cubicBezTo>
                    <a:lnTo>
                      <a:pt x="6110" y="14438"/>
                    </a:lnTo>
                    <a:lnTo>
                      <a:pt x="6110" y="13782"/>
                    </a:lnTo>
                    <a:close/>
                    <a:moveTo>
                      <a:pt x="10861" y="14683"/>
                    </a:moveTo>
                    <a:cubicBezTo>
                      <a:pt x="10862" y="14683"/>
                      <a:pt x="10863" y="14683"/>
                      <a:pt x="10864" y="14683"/>
                    </a:cubicBezTo>
                    <a:cubicBezTo>
                      <a:pt x="10873" y="14686"/>
                      <a:pt x="10874" y="14692"/>
                      <a:pt x="10876" y="14695"/>
                    </a:cubicBezTo>
                    <a:lnTo>
                      <a:pt x="11301" y="15544"/>
                    </a:lnTo>
                    <a:lnTo>
                      <a:pt x="10280" y="17332"/>
                    </a:lnTo>
                    <a:cubicBezTo>
                      <a:pt x="10279" y="17337"/>
                      <a:pt x="10275" y="17342"/>
                      <a:pt x="10266" y="17344"/>
                    </a:cubicBezTo>
                    <a:cubicBezTo>
                      <a:pt x="10265" y="17344"/>
                      <a:pt x="10264" y="17344"/>
                      <a:pt x="10262" y="17344"/>
                    </a:cubicBezTo>
                    <a:cubicBezTo>
                      <a:pt x="10254" y="17344"/>
                      <a:pt x="10250" y="17339"/>
                      <a:pt x="10247" y="17338"/>
                    </a:cubicBezTo>
                    <a:lnTo>
                      <a:pt x="8605" y="15931"/>
                    </a:lnTo>
                    <a:lnTo>
                      <a:pt x="10847" y="14686"/>
                    </a:lnTo>
                    <a:cubicBezTo>
                      <a:pt x="10850" y="14686"/>
                      <a:pt x="10855" y="14683"/>
                      <a:pt x="10861" y="14683"/>
                    </a:cubicBezTo>
                    <a:close/>
                    <a:moveTo>
                      <a:pt x="8081" y="16278"/>
                    </a:moveTo>
                    <a:lnTo>
                      <a:pt x="8739" y="16843"/>
                    </a:lnTo>
                    <a:lnTo>
                      <a:pt x="8591" y="17285"/>
                    </a:lnTo>
                    <a:cubicBezTo>
                      <a:pt x="8545" y="17425"/>
                      <a:pt x="8412" y="17521"/>
                      <a:pt x="8265" y="17521"/>
                    </a:cubicBezTo>
                    <a:lnTo>
                      <a:pt x="7902" y="17521"/>
                    </a:lnTo>
                    <a:cubicBezTo>
                      <a:pt x="7754" y="17521"/>
                      <a:pt x="7622" y="17425"/>
                      <a:pt x="7574" y="17285"/>
                    </a:cubicBezTo>
                    <a:lnTo>
                      <a:pt x="7425" y="16838"/>
                    </a:lnTo>
                    <a:lnTo>
                      <a:pt x="8081" y="16278"/>
                    </a:lnTo>
                    <a:close/>
                    <a:moveTo>
                      <a:pt x="8082" y="0"/>
                    </a:moveTo>
                    <a:cubicBezTo>
                      <a:pt x="6634" y="0"/>
                      <a:pt x="5245" y="332"/>
                      <a:pt x="4056" y="960"/>
                    </a:cubicBezTo>
                    <a:cubicBezTo>
                      <a:pt x="2884" y="1581"/>
                      <a:pt x="1990" y="2448"/>
                      <a:pt x="1467" y="3465"/>
                    </a:cubicBezTo>
                    <a:cubicBezTo>
                      <a:pt x="1211" y="3965"/>
                      <a:pt x="1233" y="4549"/>
                      <a:pt x="1526" y="5029"/>
                    </a:cubicBezTo>
                    <a:cubicBezTo>
                      <a:pt x="1820" y="5512"/>
                      <a:pt x="2330" y="5799"/>
                      <a:pt x="2895" y="5799"/>
                    </a:cubicBezTo>
                    <a:lnTo>
                      <a:pt x="2914" y="5799"/>
                    </a:lnTo>
                    <a:lnTo>
                      <a:pt x="2914" y="8226"/>
                    </a:lnTo>
                    <a:cubicBezTo>
                      <a:pt x="2564" y="8392"/>
                      <a:pt x="2311" y="8723"/>
                      <a:pt x="2271" y="9112"/>
                    </a:cubicBezTo>
                    <a:cubicBezTo>
                      <a:pt x="2240" y="9426"/>
                      <a:pt x="2343" y="9740"/>
                      <a:pt x="2554" y="9973"/>
                    </a:cubicBezTo>
                    <a:cubicBezTo>
                      <a:pt x="2764" y="10206"/>
                      <a:pt x="3067" y="10340"/>
                      <a:pt x="3379" y="10340"/>
                    </a:cubicBezTo>
                    <a:lnTo>
                      <a:pt x="3606" y="10340"/>
                    </a:lnTo>
                    <a:cubicBezTo>
                      <a:pt x="3785" y="11616"/>
                      <a:pt x="4496" y="12719"/>
                      <a:pt x="5506" y="13425"/>
                    </a:cubicBezTo>
                    <a:lnTo>
                      <a:pt x="5506" y="14110"/>
                    </a:lnTo>
                    <a:cubicBezTo>
                      <a:pt x="5440" y="14088"/>
                      <a:pt x="5370" y="14076"/>
                      <a:pt x="5299" y="14076"/>
                    </a:cubicBezTo>
                    <a:cubicBezTo>
                      <a:pt x="5236" y="14076"/>
                      <a:pt x="5173" y="14085"/>
                      <a:pt x="5113" y="14103"/>
                    </a:cubicBezTo>
                    <a:cubicBezTo>
                      <a:pt x="4950" y="14153"/>
                      <a:pt x="4813" y="14269"/>
                      <a:pt x="4739" y="14423"/>
                    </a:cubicBezTo>
                    <a:lnTo>
                      <a:pt x="4299" y="15302"/>
                    </a:lnTo>
                    <a:lnTo>
                      <a:pt x="1587" y="16137"/>
                    </a:lnTo>
                    <a:cubicBezTo>
                      <a:pt x="637" y="16430"/>
                      <a:pt x="0" y="17294"/>
                      <a:pt x="0" y="18288"/>
                    </a:cubicBezTo>
                    <a:lnTo>
                      <a:pt x="0" y="20420"/>
                    </a:lnTo>
                    <a:cubicBezTo>
                      <a:pt x="0" y="20587"/>
                      <a:pt x="136" y="20723"/>
                      <a:pt x="305" y="20723"/>
                    </a:cubicBezTo>
                    <a:cubicBezTo>
                      <a:pt x="472" y="20723"/>
                      <a:pt x="607" y="20587"/>
                      <a:pt x="607" y="20420"/>
                    </a:cubicBezTo>
                    <a:lnTo>
                      <a:pt x="607" y="18288"/>
                    </a:lnTo>
                    <a:cubicBezTo>
                      <a:pt x="607" y="17671"/>
                      <a:pt x="944" y="17121"/>
                      <a:pt x="1473" y="16840"/>
                    </a:cubicBezTo>
                    <a:lnTo>
                      <a:pt x="3605" y="20569"/>
                    </a:lnTo>
                    <a:cubicBezTo>
                      <a:pt x="3662" y="20667"/>
                      <a:pt x="3764" y="20723"/>
                      <a:pt x="3869" y="20723"/>
                    </a:cubicBezTo>
                    <a:cubicBezTo>
                      <a:pt x="3921" y="20723"/>
                      <a:pt x="3972" y="20710"/>
                      <a:pt x="4019" y="20684"/>
                    </a:cubicBezTo>
                    <a:cubicBezTo>
                      <a:pt x="4165" y="20601"/>
                      <a:pt x="4215" y="20414"/>
                      <a:pt x="4132" y="20270"/>
                    </a:cubicBezTo>
                    <a:lnTo>
                      <a:pt x="2048" y="16630"/>
                    </a:lnTo>
                    <a:lnTo>
                      <a:pt x="3109" y="16303"/>
                    </a:lnTo>
                    <a:lnTo>
                      <a:pt x="5547" y="20569"/>
                    </a:lnTo>
                    <a:cubicBezTo>
                      <a:pt x="5603" y="20667"/>
                      <a:pt x="5706" y="20723"/>
                      <a:pt x="5812" y="20723"/>
                    </a:cubicBezTo>
                    <a:cubicBezTo>
                      <a:pt x="5863" y="20723"/>
                      <a:pt x="5914" y="20710"/>
                      <a:pt x="5961" y="20684"/>
                    </a:cubicBezTo>
                    <a:cubicBezTo>
                      <a:pt x="6106" y="20601"/>
                      <a:pt x="6157" y="20414"/>
                      <a:pt x="6074" y="20270"/>
                    </a:cubicBezTo>
                    <a:lnTo>
                      <a:pt x="3704" y="16121"/>
                    </a:lnTo>
                    <a:lnTo>
                      <a:pt x="4368" y="15917"/>
                    </a:lnTo>
                    <a:lnTo>
                      <a:pt x="5349" y="17635"/>
                    </a:lnTo>
                    <a:cubicBezTo>
                      <a:pt x="5442" y="17797"/>
                      <a:pt x="5603" y="17909"/>
                      <a:pt x="5787" y="17942"/>
                    </a:cubicBezTo>
                    <a:cubicBezTo>
                      <a:pt x="5823" y="17949"/>
                      <a:pt x="5859" y="17951"/>
                      <a:pt x="5896" y="17951"/>
                    </a:cubicBezTo>
                    <a:cubicBezTo>
                      <a:pt x="6043" y="17951"/>
                      <a:pt x="6189" y="17899"/>
                      <a:pt x="6303" y="17799"/>
                    </a:cubicBezTo>
                    <a:lnTo>
                      <a:pt x="6925" y="17265"/>
                    </a:lnTo>
                    <a:lnTo>
                      <a:pt x="6997" y="17478"/>
                    </a:lnTo>
                    <a:cubicBezTo>
                      <a:pt x="7050" y="17638"/>
                      <a:pt x="7144" y="17775"/>
                      <a:pt x="7263" y="17885"/>
                    </a:cubicBezTo>
                    <a:lnTo>
                      <a:pt x="6810" y="20366"/>
                    </a:lnTo>
                    <a:cubicBezTo>
                      <a:pt x="6778" y="20530"/>
                      <a:pt x="6888" y="20689"/>
                      <a:pt x="7054" y="20720"/>
                    </a:cubicBezTo>
                    <a:cubicBezTo>
                      <a:pt x="7073" y="20723"/>
                      <a:pt x="7091" y="20724"/>
                      <a:pt x="7110" y="20724"/>
                    </a:cubicBezTo>
                    <a:cubicBezTo>
                      <a:pt x="7254" y="20724"/>
                      <a:pt x="7381" y="20621"/>
                      <a:pt x="7408" y="20474"/>
                    </a:cubicBezTo>
                    <a:lnTo>
                      <a:pt x="7837" y="18125"/>
                    </a:lnTo>
                    <a:cubicBezTo>
                      <a:pt x="7858" y="18128"/>
                      <a:pt x="7880" y="18128"/>
                      <a:pt x="7901" y="18128"/>
                    </a:cubicBezTo>
                    <a:lnTo>
                      <a:pt x="8262" y="18128"/>
                    </a:lnTo>
                    <a:cubicBezTo>
                      <a:pt x="8284" y="18128"/>
                      <a:pt x="8308" y="18125"/>
                      <a:pt x="8329" y="18125"/>
                    </a:cubicBezTo>
                    <a:lnTo>
                      <a:pt x="8755" y="20473"/>
                    </a:lnTo>
                    <a:cubicBezTo>
                      <a:pt x="8782" y="20620"/>
                      <a:pt x="8909" y="20723"/>
                      <a:pt x="9053" y="20723"/>
                    </a:cubicBezTo>
                    <a:cubicBezTo>
                      <a:pt x="9072" y="20723"/>
                      <a:pt x="9089" y="20721"/>
                      <a:pt x="9109" y="20717"/>
                    </a:cubicBezTo>
                    <a:cubicBezTo>
                      <a:pt x="9273" y="20687"/>
                      <a:pt x="9383" y="20530"/>
                      <a:pt x="9353" y="20364"/>
                    </a:cubicBezTo>
                    <a:lnTo>
                      <a:pt x="8902" y="17881"/>
                    </a:lnTo>
                    <a:cubicBezTo>
                      <a:pt x="9022" y="17774"/>
                      <a:pt x="9115" y="17637"/>
                      <a:pt x="9166" y="17477"/>
                    </a:cubicBezTo>
                    <a:lnTo>
                      <a:pt x="9236" y="17270"/>
                    </a:lnTo>
                    <a:lnTo>
                      <a:pt x="9853" y="17801"/>
                    </a:lnTo>
                    <a:cubicBezTo>
                      <a:pt x="9967" y="17898"/>
                      <a:pt x="10112" y="17952"/>
                      <a:pt x="10260" y="17952"/>
                    </a:cubicBezTo>
                    <a:cubicBezTo>
                      <a:pt x="10296" y="17952"/>
                      <a:pt x="10332" y="17948"/>
                      <a:pt x="10367" y="17944"/>
                    </a:cubicBezTo>
                    <a:cubicBezTo>
                      <a:pt x="10553" y="17911"/>
                      <a:pt x="10712" y="17798"/>
                      <a:pt x="10804" y="17637"/>
                    </a:cubicBezTo>
                    <a:lnTo>
                      <a:pt x="11788" y="15916"/>
                    </a:lnTo>
                    <a:lnTo>
                      <a:pt x="12458" y="16120"/>
                    </a:lnTo>
                    <a:lnTo>
                      <a:pt x="10087" y="20272"/>
                    </a:lnTo>
                    <a:cubicBezTo>
                      <a:pt x="10003" y="20416"/>
                      <a:pt x="10055" y="20603"/>
                      <a:pt x="10200" y="20686"/>
                    </a:cubicBezTo>
                    <a:cubicBezTo>
                      <a:pt x="10247" y="20711"/>
                      <a:pt x="10297" y="20724"/>
                      <a:pt x="10350" y="20724"/>
                    </a:cubicBezTo>
                    <a:cubicBezTo>
                      <a:pt x="10454" y="20724"/>
                      <a:pt x="10559" y="20669"/>
                      <a:pt x="10614" y="20571"/>
                    </a:cubicBezTo>
                    <a:lnTo>
                      <a:pt x="13052" y="16303"/>
                    </a:lnTo>
                    <a:lnTo>
                      <a:pt x="14406" y="16718"/>
                    </a:lnTo>
                    <a:cubicBezTo>
                      <a:pt x="15099" y="16933"/>
                      <a:pt x="15564" y="17562"/>
                      <a:pt x="15564" y="18289"/>
                    </a:cubicBezTo>
                    <a:lnTo>
                      <a:pt x="15564" y="20421"/>
                    </a:lnTo>
                    <a:cubicBezTo>
                      <a:pt x="15564" y="20589"/>
                      <a:pt x="15700" y="20724"/>
                      <a:pt x="15867" y="20724"/>
                    </a:cubicBezTo>
                    <a:cubicBezTo>
                      <a:pt x="16036" y="20724"/>
                      <a:pt x="16171" y="20589"/>
                      <a:pt x="16171" y="20421"/>
                    </a:cubicBezTo>
                    <a:lnTo>
                      <a:pt x="16171" y="18289"/>
                    </a:lnTo>
                    <a:cubicBezTo>
                      <a:pt x="16174" y="17294"/>
                      <a:pt x="15536" y="16430"/>
                      <a:pt x="14586" y="16137"/>
                    </a:cubicBezTo>
                    <a:lnTo>
                      <a:pt x="11858" y="15297"/>
                    </a:lnTo>
                    <a:lnTo>
                      <a:pt x="11421" y="14423"/>
                    </a:lnTo>
                    <a:cubicBezTo>
                      <a:pt x="11344" y="14269"/>
                      <a:pt x="11207" y="14155"/>
                      <a:pt x="11044" y="14103"/>
                    </a:cubicBezTo>
                    <a:cubicBezTo>
                      <a:pt x="10984" y="14085"/>
                      <a:pt x="10922" y="14076"/>
                      <a:pt x="10860" y="14076"/>
                    </a:cubicBezTo>
                    <a:cubicBezTo>
                      <a:pt x="10789" y="14076"/>
                      <a:pt x="10719" y="14088"/>
                      <a:pt x="10652" y="14110"/>
                    </a:cubicBezTo>
                    <a:lnTo>
                      <a:pt x="10652" y="13429"/>
                    </a:lnTo>
                    <a:cubicBezTo>
                      <a:pt x="11666" y="12725"/>
                      <a:pt x="12380" y="11617"/>
                      <a:pt x="12558" y="10340"/>
                    </a:cubicBezTo>
                    <a:lnTo>
                      <a:pt x="12738" y="10340"/>
                    </a:lnTo>
                    <a:cubicBezTo>
                      <a:pt x="13329" y="10340"/>
                      <a:pt x="13836" y="9902"/>
                      <a:pt x="13893" y="9339"/>
                    </a:cubicBezTo>
                    <a:cubicBezTo>
                      <a:pt x="13925" y="9025"/>
                      <a:pt x="13822" y="8711"/>
                      <a:pt x="13611" y="8478"/>
                    </a:cubicBezTo>
                    <a:cubicBezTo>
                      <a:pt x="13509" y="8366"/>
                      <a:pt x="13386" y="8276"/>
                      <a:pt x="13251" y="8214"/>
                    </a:cubicBezTo>
                    <a:lnTo>
                      <a:pt x="13251" y="5799"/>
                    </a:lnTo>
                    <a:lnTo>
                      <a:pt x="13271" y="5799"/>
                    </a:lnTo>
                    <a:cubicBezTo>
                      <a:pt x="13832" y="5799"/>
                      <a:pt x="14345" y="5512"/>
                      <a:pt x="14639" y="5029"/>
                    </a:cubicBezTo>
                    <a:cubicBezTo>
                      <a:pt x="14932" y="4549"/>
                      <a:pt x="14953" y="3965"/>
                      <a:pt x="14699" y="3465"/>
                    </a:cubicBezTo>
                    <a:cubicBezTo>
                      <a:pt x="14178" y="2448"/>
                      <a:pt x="13281" y="1581"/>
                      <a:pt x="12108" y="960"/>
                    </a:cubicBezTo>
                    <a:cubicBezTo>
                      <a:pt x="10921" y="332"/>
                      <a:pt x="9529" y="0"/>
                      <a:pt x="80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7" name="Google Shape;1984;p39">
              <a:extLst>
                <a:ext uri="{FF2B5EF4-FFF2-40B4-BE49-F238E27FC236}">
                  <a16:creationId xmlns:a16="http://schemas.microsoft.com/office/drawing/2014/main" id="{B5FA6E94-D520-5C64-4CCC-11A40BA884A8}"/>
                </a:ext>
              </a:extLst>
            </p:cNvPr>
            <p:cNvSpPr/>
            <p:nvPr/>
          </p:nvSpPr>
          <p:spPr>
            <a:xfrm>
              <a:off x="2183891" y="423290"/>
              <a:ext cx="954574" cy="952906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8" name="Google Shape;1995;p39">
              <a:extLst>
                <a:ext uri="{FF2B5EF4-FFF2-40B4-BE49-F238E27FC236}">
                  <a16:creationId xmlns:a16="http://schemas.microsoft.com/office/drawing/2014/main" id="{AEE2A842-32B0-4B7B-EEDE-783E13CBE1DB}"/>
                </a:ext>
              </a:extLst>
            </p:cNvPr>
            <p:cNvGrpSpPr/>
            <p:nvPr/>
          </p:nvGrpSpPr>
          <p:grpSpPr>
            <a:xfrm>
              <a:off x="2362552" y="614037"/>
              <a:ext cx="597110" cy="762453"/>
              <a:chOff x="2923900" y="-1760600"/>
              <a:chExt cx="404425" cy="518050"/>
            </a:xfrm>
          </p:grpSpPr>
          <p:sp>
            <p:nvSpPr>
              <p:cNvPr id="519" name="Google Shape;1996;p39">
                <a:extLst>
                  <a:ext uri="{FF2B5EF4-FFF2-40B4-BE49-F238E27FC236}">
                    <a16:creationId xmlns:a16="http://schemas.microsoft.com/office/drawing/2014/main" id="{DDE5CED3-29A0-F583-974C-C77ED409C132}"/>
                  </a:ext>
                </a:extLst>
              </p:cNvPr>
              <p:cNvSpPr/>
              <p:nvPr/>
            </p:nvSpPr>
            <p:spPr>
              <a:xfrm>
                <a:off x="2923900" y="-1760600"/>
                <a:ext cx="404425" cy="518050"/>
              </a:xfrm>
              <a:custGeom>
                <a:avLst/>
                <a:gdLst/>
                <a:ahLst/>
                <a:cxnLst/>
                <a:rect l="l" t="t" r="r" b="b"/>
                <a:pathLst>
                  <a:path w="16177" h="20722" extrusionOk="0">
                    <a:moveTo>
                      <a:pt x="9710" y="611"/>
                    </a:moveTo>
                    <a:cubicBezTo>
                      <a:pt x="11331" y="611"/>
                      <a:pt x="12651" y="1929"/>
                      <a:pt x="12651" y="3550"/>
                    </a:cubicBezTo>
                    <a:lnTo>
                      <a:pt x="12651" y="3897"/>
                    </a:lnTo>
                    <a:lnTo>
                      <a:pt x="3526" y="3897"/>
                    </a:lnTo>
                    <a:lnTo>
                      <a:pt x="3526" y="3550"/>
                    </a:lnTo>
                    <a:cubicBezTo>
                      <a:pt x="3525" y="1927"/>
                      <a:pt x="4844" y="611"/>
                      <a:pt x="6467" y="611"/>
                    </a:cubicBezTo>
                    <a:close/>
                    <a:moveTo>
                      <a:pt x="12651" y="4502"/>
                    </a:moveTo>
                    <a:lnTo>
                      <a:pt x="12651" y="5840"/>
                    </a:lnTo>
                    <a:lnTo>
                      <a:pt x="12305" y="5840"/>
                    </a:lnTo>
                    <a:cubicBezTo>
                      <a:pt x="12115" y="5840"/>
                      <a:pt x="11959" y="5685"/>
                      <a:pt x="11959" y="5495"/>
                    </a:cubicBezTo>
                    <a:lnTo>
                      <a:pt x="11959" y="4502"/>
                    </a:lnTo>
                    <a:close/>
                    <a:moveTo>
                      <a:pt x="4216" y="4504"/>
                    </a:moveTo>
                    <a:lnTo>
                      <a:pt x="4216" y="5496"/>
                    </a:lnTo>
                    <a:cubicBezTo>
                      <a:pt x="4216" y="5688"/>
                      <a:pt x="4060" y="5842"/>
                      <a:pt x="3870" y="5842"/>
                    </a:cubicBezTo>
                    <a:lnTo>
                      <a:pt x="3525" y="5842"/>
                    </a:lnTo>
                    <a:lnTo>
                      <a:pt x="3525" y="4504"/>
                    </a:lnTo>
                    <a:close/>
                    <a:moveTo>
                      <a:pt x="11352" y="4502"/>
                    </a:moveTo>
                    <a:lnTo>
                      <a:pt x="11352" y="5496"/>
                    </a:lnTo>
                    <a:cubicBezTo>
                      <a:pt x="11352" y="6020"/>
                      <a:pt x="11780" y="6449"/>
                      <a:pt x="12304" y="6449"/>
                    </a:cubicBezTo>
                    <a:lnTo>
                      <a:pt x="12745" y="6449"/>
                    </a:lnTo>
                    <a:cubicBezTo>
                      <a:pt x="13029" y="6449"/>
                      <a:pt x="13269" y="6649"/>
                      <a:pt x="13296" y="6903"/>
                    </a:cubicBezTo>
                    <a:cubicBezTo>
                      <a:pt x="13310" y="7049"/>
                      <a:pt x="13265" y="7189"/>
                      <a:pt x="13168" y="7296"/>
                    </a:cubicBezTo>
                    <a:cubicBezTo>
                      <a:pt x="13072" y="7403"/>
                      <a:pt x="12933" y="7463"/>
                      <a:pt x="12791" y="7463"/>
                    </a:cubicBezTo>
                    <a:lnTo>
                      <a:pt x="12608" y="7463"/>
                    </a:lnTo>
                    <a:lnTo>
                      <a:pt x="12608" y="7441"/>
                    </a:lnTo>
                    <a:cubicBezTo>
                      <a:pt x="12608" y="7274"/>
                      <a:pt x="12472" y="7139"/>
                      <a:pt x="12304" y="7139"/>
                    </a:cubicBezTo>
                    <a:cubicBezTo>
                      <a:pt x="12137" y="7139"/>
                      <a:pt x="12001" y="7274"/>
                      <a:pt x="12001" y="7441"/>
                    </a:cubicBezTo>
                    <a:lnTo>
                      <a:pt x="12001" y="7463"/>
                    </a:lnTo>
                    <a:lnTo>
                      <a:pt x="10249" y="7463"/>
                    </a:lnTo>
                    <a:cubicBezTo>
                      <a:pt x="9951" y="7463"/>
                      <a:pt x="9660" y="7383"/>
                      <a:pt x="9404" y="7229"/>
                    </a:cubicBezTo>
                    <a:lnTo>
                      <a:pt x="9080" y="7034"/>
                    </a:lnTo>
                    <a:cubicBezTo>
                      <a:pt x="8775" y="6852"/>
                      <a:pt x="8432" y="6760"/>
                      <a:pt x="8089" y="6760"/>
                    </a:cubicBezTo>
                    <a:cubicBezTo>
                      <a:pt x="7746" y="6760"/>
                      <a:pt x="7404" y="6852"/>
                      <a:pt x="7098" y="7034"/>
                    </a:cubicBezTo>
                    <a:lnTo>
                      <a:pt x="6774" y="7229"/>
                    </a:lnTo>
                    <a:cubicBezTo>
                      <a:pt x="6518" y="7383"/>
                      <a:pt x="6225" y="7463"/>
                      <a:pt x="5927" y="7463"/>
                    </a:cubicBezTo>
                    <a:lnTo>
                      <a:pt x="4176" y="7463"/>
                    </a:lnTo>
                    <a:lnTo>
                      <a:pt x="4176" y="7441"/>
                    </a:lnTo>
                    <a:cubicBezTo>
                      <a:pt x="4176" y="7274"/>
                      <a:pt x="4040" y="7139"/>
                      <a:pt x="3872" y="7139"/>
                    </a:cubicBezTo>
                    <a:cubicBezTo>
                      <a:pt x="3705" y="7139"/>
                      <a:pt x="3569" y="7274"/>
                      <a:pt x="3569" y="7441"/>
                    </a:cubicBezTo>
                    <a:lnTo>
                      <a:pt x="3569" y="7463"/>
                    </a:lnTo>
                    <a:lnTo>
                      <a:pt x="3383" y="7463"/>
                    </a:lnTo>
                    <a:cubicBezTo>
                      <a:pt x="3241" y="7463"/>
                      <a:pt x="3103" y="7403"/>
                      <a:pt x="3006" y="7296"/>
                    </a:cubicBezTo>
                    <a:cubicBezTo>
                      <a:pt x="2909" y="7189"/>
                      <a:pt x="2864" y="7049"/>
                      <a:pt x="2878" y="6903"/>
                    </a:cubicBezTo>
                    <a:cubicBezTo>
                      <a:pt x="2904" y="6647"/>
                      <a:pt x="3146" y="6449"/>
                      <a:pt x="3430" y="6449"/>
                    </a:cubicBezTo>
                    <a:lnTo>
                      <a:pt x="3869" y="6449"/>
                    </a:lnTo>
                    <a:cubicBezTo>
                      <a:pt x="4395" y="6449"/>
                      <a:pt x="4823" y="6020"/>
                      <a:pt x="4823" y="5496"/>
                    </a:cubicBezTo>
                    <a:lnTo>
                      <a:pt x="4823" y="4502"/>
                    </a:lnTo>
                    <a:close/>
                    <a:moveTo>
                      <a:pt x="4866" y="8070"/>
                    </a:moveTo>
                    <a:lnTo>
                      <a:pt x="4866" y="9659"/>
                    </a:lnTo>
                    <a:cubicBezTo>
                      <a:pt x="4544" y="9191"/>
                      <a:pt x="4320" y="8653"/>
                      <a:pt x="4226" y="8070"/>
                    </a:cubicBezTo>
                    <a:close/>
                    <a:moveTo>
                      <a:pt x="11951" y="8070"/>
                    </a:moveTo>
                    <a:cubicBezTo>
                      <a:pt x="11857" y="8653"/>
                      <a:pt x="11632" y="9192"/>
                      <a:pt x="11310" y="9659"/>
                    </a:cubicBezTo>
                    <a:lnTo>
                      <a:pt x="11310" y="8070"/>
                    </a:lnTo>
                    <a:close/>
                    <a:moveTo>
                      <a:pt x="8087" y="7367"/>
                    </a:moveTo>
                    <a:cubicBezTo>
                      <a:pt x="8322" y="7367"/>
                      <a:pt x="8557" y="7429"/>
                      <a:pt x="8766" y="7554"/>
                    </a:cubicBezTo>
                    <a:lnTo>
                      <a:pt x="9090" y="7748"/>
                    </a:lnTo>
                    <a:cubicBezTo>
                      <a:pt x="9440" y="7960"/>
                      <a:pt x="9840" y="8070"/>
                      <a:pt x="10247" y="8070"/>
                    </a:cubicBezTo>
                    <a:lnTo>
                      <a:pt x="10703" y="8070"/>
                    </a:lnTo>
                    <a:lnTo>
                      <a:pt x="10703" y="10351"/>
                    </a:lnTo>
                    <a:cubicBezTo>
                      <a:pt x="10009" y="10975"/>
                      <a:pt x="9090" y="11355"/>
                      <a:pt x="8088" y="11355"/>
                    </a:cubicBezTo>
                    <a:cubicBezTo>
                      <a:pt x="7082" y="11355"/>
                      <a:pt x="6165" y="10975"/>
                      <a:pt x="5473" y="10351"/>
                    </a:cubicBezTo>
                    <a:lnTo>
                      <a:pt x="5473" y="8070"/>
                    </a:lnTo>
                    <a:lnTo>
                      <a:pt x="5927" y="8070"/>
                    </a:lnTo>
                    <a:cubicBezTo>
                      <a:pt x="6334" y="8070"/>
                      <a:pt x="6734" y="7960"/>
                      <a:pt x="7084" y="7748"/>
                    </a:cubicBezTo>
                    <a:lnTo>
                      <a:pt x="7409" y="7554"/>
                    </a:lnTo>
                    <a:cubicBezTo>
                      <a:pt x="7618" y="7429"/>
                      <a:pt x="7852" y="7367"/>
                      <a:pt x="8087" y="7367"/>
                    </a:cubicBezTo>
                    <a:close/>
                    <a:moveTo>
                      <a:pt x="10054" y="11512"/>
                    </a:moveTo>
                    <a:lnTo>
                      <a:pt x="10054" y="12554"/>
                    </a:lnTo>
                    <a:cubicBezTo>
                      <a:pt x="10054" y="13080"/>
                      <a:pt x="10383" y="13553"/>
                      <a:pt x="10865" y="13741"/>
                    </a:cubicBezTo>
                    <a:cubicBezTo>
                      <a:pt x="9987" y="14091"/>
                      <a:pt x="9039" y="14275"/>
                      <a:pt x="8088" y="14275"/>
                    </a:cubicBezTo>
                    <a:cubicBezTo>
                      <a:pt x="7137" y="14275"/>
                      <a:pt x="6188" y="14092"/>
                      <a:pt x="5310" y="13742"/>
                    </a:cubicBezTo>
                    <a:cubicBezTo>
                      <a:pt x="5791" y="13553"/>
                      <a:pt x="6120" y="13078"/>
                      <a:pt x="6120" y="12553"/>
                    </a:cubicBezTo>
                    <a:lnTo>
                      <a:pt x="6120" y="11512"/>
                    </a:lnTo>
                    <a:cubicBezTo>
                      <a:pt x="6715" y="11802"/>
                      <a:pt x="7382" y="11963"/>
                      <a:pt x="8088" y="11963"/>
                    </a:cubicBezTo>
                    <a:cubicBezTo>
                      <a:pt x="8792" y="11963"/>
                      <a:pt x="9460" y="11802"/>
                      <a:pt x="10054" y="11512"/>
                    </a:cubicBezTo>
                    <a:close/>
                    <a:moveTo>
                      <a:pt x="6467" y="1"/>
                    </a:moveTo>
                    <a:cubicBezTo>
                      <a:pt x="4510" y="1"/>
                      <a:pt x="2919" y="1592"/>
                      <a:pt x="2919" y="3548"/>
                    </a:cubicBezTo>
                    <a:lnTo>
                      <a:pt x="2919" y="5956"/>
                    </a:lnTo>
                    <a:cubicBezTo>
                      <a:pt x="2571" y="6122"/>
                      <a:pt x="2317" y="6453"/>
                      <a:pt x="2277" y="6840"/>
                    </a:cubicBezTo>
                    <a:cubicBezTo>
                      <a:pt x="2245" y="7154"/>
                      <a:pt x="2348" y="7469"/>
                      <a:pt x="2559" y="7703"/>
                    </a:cubicBezTo>
                    <a:cubicBezTo>
                      <a:pt x="2769" y="7934"/>
                      <a:pt x="3071" y="8068"/>
                      <a:pt x="3385" y="8068"/>
                    </a:cubicBezTo>
                    <a:lnTo>
                      <a:pt x="3612" y="8068"/>
                    </a:lnTo>
                    <a:cubicBezTo>
                      <a:pt x="3790" y="9345"/>
                      <a:pt x="4502" y="10449"/>
                      <a:pt x="5516" y="11155"/>
                    </a:cubicBezTo>
                    <a:lnTo>
                      <a:pt x="5516" y="12553"/>
                    </a:lnTo>
                    <a:cubicBezTo>
                      <a:pt x="5516" y="12847"/>
                      <a:pt x="5317" y="13111"/>
                      <a:pt x="5034" y="13195"/>
                    </a:cubicBezTo>
                    <a:lnTo>
                      <a:pt x="1617" y="14201"/>
                    </a:lnTo>
                    <a:cubicBezTo>
                      <a:pt x="667" y="14481"/>
                      <a:pt x="0" y="15368"/>
                      <a:pt x="0" y="16359"/>
                    </a:cubicBezTo>
                    <a:lnTo>
                      <a:pt x="0" y="20416"/>
                    </a:lnTo>
                    <a:cubicBezTo>
                      <a:pt x="0" y="20585"/>
                      <a:pt x="136" y="20720"/>
                      <a:pt x="304" y="20720"/>
                    </a:cubicBezTo>
                    <a:cubicBezTo>
                      <a:pt x="471" y="20720"/>
                      <a:pt x="607" y="20585"/>
                      <a:pt x="607" y="20416"/>
                    </a:cubicBezTo>
                    <a:lnTo>
                      <a:pt x="607" y="16359"/>
                    </a:lnTo>
                    <a:cubicBezTo>
                      <a:pt x="607" y="15636"/>
                      <a:pt x="1091" y="14986"/>
                      <a:pt x="1785" y="14782"/>
                    </a:cubicBezTo>
                    <a:lnTo>
                      <a:pt x="4426" y="14005"/>
                    </a:lnTo>
                    <a:cubicBezTo>
                      <a:pt x="4633" y="14111"/>
                      <a:pt x="4844" y="14208"/>
                      <a:pt x="5059" y="14294"/>
                    </a:cubicBezTo>
                    <a:lnTo>
                      <a:pt x="4162" y="14742"/>
                    </a:lnTo>
                    <a:cubicBezTo>
                      <a:pt x="3395" y="15125"/>
                      <a:pt x="2918" y="15896"/>
                      <a:pt x="2918" y="16753"/>
                    </a:cubicBezTo>
                    <a:lnTo>
                      <a:pt x="2918" y="20416"/>
                    </a:lnTo>
                    <a:cubicBezTo>
                      <a:pt x="2918" y="20585"/>
                      <a:pt x="3053" y="20720"/>
                      <a:pt x="3221" y="20720"/>
                    </a:cubicBezTo>
                    <a:cubicBezTo>
                      <a:pt x="3389" y="20720"/>
                      <a:pt x="3525" y="20585"/>
                      <a:pt x="3525" y="20416"/>
                    </a:cubicBezTo>
                    <a:lnTo>
                      <a:pt x="3525" y="16756"/>
                    </a:lnTo>
                    <a:cubicBezTo>
                      <a:pt x="3525" y="16129"/>
                      <a:pt x="3873" y="15566"/>
                      <a:pt x="4433" y="15286"/>
                    </a:cubicBezTo>
                    <a:lnTo>
                      <a:pt x="5863" y="14572"/>
                    </a:lnTo>
                    <a:cubicBezTo>
                      <a:pt x="6584" y="14778"/>
                      <a:pt x="7334" y="14882"/>
                      <a:pt x="8088" y="14882"/>
                    </a:cubicBezTo>
                    <a:cubicBezTo>
                      <a:pt x="9359" y="14882"/>
                      <a:pt x="10623" y="14579"/>
                      <a:pt x="11750" y="14008"/>
                    </a:cubicBezTo>
                    <a:lnTo>
                      <a:pt x="14389" y="14784"/>
                    </a:lnTo>
                    <a:cubicBezTo>
                      <a:pt x="15084" y="14988"/>
                      <a:pt x="15570" y="15636"/>
                      <a:pt x="15570" y="16360"/>
                    </a:cubicBezTo>
                    <a:lnTo>
                      <a:pt x="15570" y="20419"/>
                    </a:lnTo>
                    <a:cubicBezTo>
                      <a:pt x="15570" y="20586"/>
                      <a:pt x="15706" y="20722"/>
                      <a:pt x="15873" y="20722"/>
                    </a:cubicBezTo>
                    <a:cubicBezTo>
                      <a:pt x="16041" y="20722"/>
                      <a:pt x="16177" y="20586"/>
                      <a:pt x="16177" y="20419"/>
                    </a:cubicBezTo>
                    <a:lnTo>
                      <a:pt x="16177" y="16360"/>
                    </a:lnTo>
                    <a:cubicBezTo>
                      <a:pt x="16177" y="15368"/>
                      <a:pt x="15513" y="14481"/>
                      <a:pt x="14560" y="14201"/>
                    </a:cubicBezTo>
                    <a:lnTo>
                      <a:pt x="11143" y="13195"/>
                    </a:lnTo>
                    <a:cubicBezTo>
                      <a:pt x="10858" y="13111"/>
                      <a:pt x="10661" y="12847"/>
                      <a:pt x="10661" y="12553"/>
                    </a:cubicBezTo>
                    <a:lnTo>
                      <a:pt x="10661" y="11155"/>
                    </a:lnTo>
                    <a:cubicBezTo>
                      <a:pt x="11674" y="10452"/>
                      <a:pt x="12386" y="9345"/>
                      <a:pt x="12565" y="8068"/>
                    </a:cubicBezTo>
                    <a:lnTo>
                      <a:pt x="12792" y="8068"/>
                    </a:lnTo>
                    <a:cubicBezTo>
                      <a:pt x="13106" y="8068"/>
                      <a:pt x="13408" y="7934"/>
                      <a:pt x="13618" y="7703"/>
                    </a:cubicBezTo>
                    <a:cubicBezTo>
                      <a:pt x="13829" y="7469"/>
                      <a:pt x="13932" y="7154"/>
                      <a:pt x="13900" y="6840"/>
                    </a:cubicBezTo>
                    <a:cubicBezTo>
                      <a:pt x="13860" y="6453"/>
                      <a:pt x="13608" y="6122"/>
                      <a:pt x="13258" y="5956"/>
                    </a:cubicBezTo>
                    <a:lnTo>
                      <a:pt x="13258" y="3548"/>
                    </a:lnTo>
                    <a:cubicBezTo>
                      <a:pt x="13258" y="1592"/>
                      <a:pt x="11667" y="1"/>
                      <a:pt x="97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1997;p39">
                <a:extLst>
                  <a:ext uri="{FF2B5EF4-FFF2-40B4-BE49-F238E27FC236}">
                    <a16:creationId xmlns:a16="http://schemas.microsoft.com/office/drawing/2014/main" id="{B69C5147-6B71-C946-893B-0380FEC9B757}"/>
                  </a:ext>
                </a:extLst>
              </p:cNvPr>
              <p:cNvSpPr/>
              <p:nvPr/>
            </p:nvSpPr>
            <p:spPr>
              <a:xfrm>
                <a:off x="3069850" y="-1606450"/>
                <a:ext cx="15200" cy="2330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932" extrusionOk="0">
                    <a:moveTo>
                      <a:pt x="303" y="0"/>
                    </a:moveTo>
                    <a:cubicBezTo>
                      <a:pt x="136" y="0"/>
                      <a:pt x="0" y="136"/>
                      <a:pt x="0" y="303"/>
                    </a:cubicBezTo>
                    <a:lnTo>
                      <a:pt x="0" y="628"/>
                    </a:lnTo>
                    <a:cubicBezTo>
                      <a:pt x="0" y="796"/>
                      <a:pt x="136" y="931"/>
                      <a:pt x="303" y="931"/>
                    </a:cubicBezTo>
                    <a:cubicBezTo>
                      <a:pt x="472" y="931"/>
                      <a:pt x="607" y="796"/>
                      <a:pt x="607" y="628"/>
                    </a:cubicBezTo>
                    <a:lnTo>
                      <a:pt x="607" y="303"/>
                    </a:lnTo>
                    <a:cubicBezTo>
                      <a:pt x="607" y="134"/>
                      <a:pt x="472" y="0"/>
                      <a:pt x="3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1998;p39">
                <a:extLst>
                  <a:ext uri="{FF2B5EF4-FFF2-40B4-BE49-F238E27FC236}">
                    <a16:creationId xmlns:a16="http://schemas.microsoft.com/office/drawing/2014/main" id="{569FA4AA-1901-BC12-0BB6-86FDBF1B45BD}"/>
                  </a:ext>
                </a:extLst>
              </p:cNvPr>
              <p:cNvSpPr/>
              <p:nvPr/>
            </p:nvSpPr>
            <p:spPr>
              <a:xfrm>
                <a:off x="3167150" y="-1606450"/>
                <a:ext cx="15200" cy="2330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932" extrusionOk="0">
                    <a:moveTo>
                      <a:pt x="303" y="0"/>
                    </a:moveTo>
                    <a:cubicBezTo>
                      <a:pt x="136" y="0"/>
                      <a:pt x="0" y="136"/>
                      <a:pt x="0" y="303"/>
                    </a:cubicBezTo>
                    <a:lnTo>
                      <a:pt x="0" y="628"/>
                    </a:lnTo>
                    <a:cubicBezTo>
                      <a:pt x="0" y="796"/>
                      <a:pt x="136" y="931"/>
                      <a:pt x="303" y="931"/>
                    </a:cubicBezTo>
                    <a:cubicBezTo>
                      <a:pt x="471" y="931"/>
                      <a:pt x="607" y="796"/>
                      <a:pt x="607" y="628"/>
                    </a:cubicBezTo>
                    <a:lnTo>
                      <a:pt x="607" y="303"/>
                    </a:lnTo>
                    <a:cubicBezTo>
                      <a:pt x="607" y="134"/>
                      <a:pt x="471" y="0"/>
                      <a:pt x="3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1999;p39">
                <a:extLst>
                  <a:ext uri="{FF2B5EF4-FFF2-40B4-BE49-F238E27FC236}">
                    <a16:creationId xmlns:a16="http://schemas.microsoft.com/office/drawing/2014/main" id="{37E1B307-A644-A32E-32AB-34A9F95F29B4}"/>
                  </a:ext>
                </a:extLst>
              </p:cNvPr>
              <p:cNvSpPr/>
              <p:nvPr/>
            </p:nvSpPr>
            <p:spPr>
              <a:xfrm>
                <a:off x="3061700" y="-1630800"/>
                <a:ext cx="3142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608" extrusionOk="0">
                    <a:moveTo>
                      <a:pt x="305" y="0"/>
                    </a:moveTo>
                    <a:cubicBezTo>
                      <a:pt x="136" y="0"/>
                      <a:pt x="1" y="136"/>
                      <a:pt x="1" y="304"/>
                    </a:cubicBezTo>
                    <a:cubicBezTo>
                      <a:pt x="1" y="471"/>
                      <a:pt x="136" y="607"/>
                      <a:pt x="305" y="607"/>
                    </a:cubicBezTo>
                    <a:lnTo>
                      <a:pt x="953" y="607"/>
                    </a:lnTo>
                    <a:cubicBezTo>
                      <a:pt x="1120" y="607"/>
                      <a:pt x="1256" y="471"/>
                      <a:pt x="1256" y="304"/>
                    </a:cubicBezTo>
                    <a:cubicBezTo>
                      <a:pt x="1256" y="136"/>
                      <a:pt x="1120" y="0"/>
                      <a:pt x="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2000;p39">
                <a:extLst>
                  <a:ext uri="{FF2B5EF4-FFF2-40B4-BE49-F238E27FC236}">
                    <a16:creationId xmlns:a16="http://schemas.microsoft.com/office/drawing/2014/main" id="{6EA38489-6504-EAD5-5328-0A6E6E371224}"/>
                  </a:ext>
                </a:extLst>
              </p:cNvPr>
              <p:cNvSpPr/>
              <p:nvPr/>
            </p:nvSpPr>
            <p:spPr>
              <a:xfrm>
                <a:off x="3159075" y="-1630800"/>
                <a:ext cx="313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608" extrusionOk="0">
                    <a:moveTo>
                      <a:pt x="303" y="0"/>
                    </a:moveTo>
                    <a:cubicBezTo>
                      <a:pt x="136" y="0"/>
                      <a:pt x="0" y="136"/>
                      <a:pt x="0" y="304"/>
                    </a:cubicBezTo>
                    <a:cubicBezTo>
                      <a:pt x="0" y="471"/>
                      <a:pt x="136" y="607"/>
                      <a:pt x="303" y="607"/>
                    </a:cubicBezTo>
                    <a:lnTo>
                      <a:pt x="951" y="607"/>
                    </a:lnTo>
                    <a:cubicBezTo>
                      <a:pt x="1119" y="607"/>
                      <a:pt x="1254" y="471"/>
                      <a:pt x="1254" y="304"/>
                    </a:cubicBezTo>
                    <a:cubicBezTo>
                      <a:pt x="1254" y="136"/>
                      <a:pt x="1119" y="0"/>
                      <a:pt x="9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2001;p39">
                <a:extLst>
                  <a:ext uri="{FF2B5EF4-FFF2-40B4-BE49-F238E27FC236}">
                    <a16:creationId xmlns:a16="http://schemas.microsoft.com/office/drawing/2014/main" id="{6B60BD78-FCDB-1ED7-6765-639E4673305F}"/>
                  </a:ext>
                </a:extLst>
              </p:cNvPr>
              <p:cNvSpPr/>
              <p:nvPr/>
            </p:nvSpPr>
            <p:spPr>
              <a:xfrm>
                <a:off x="3029275" y="-1338900"/>
                <a:ext cx="152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610" h="608" extrusionOk="0">
                    <a:moveTo>
                      <a:pt x="304" y="1"/>
                    </a:moveTo>
                    <a:cubicBezTo>
                      <a:pt x="137" y="1"/>
                      <a:pt x="1" y="138"/>
                      <a:pt x="1" y="305"/>
                    </a:cubicBezTo>
                    <a:cubicBezTo>
                      <a:pt x="1" y="472"/>
                      <a:pt x="137" y="608"/>
                      <a:pt x="304" y="608"/>
                    </a:cubicBezTo>
                    <a:lnTo>
                      <a:pt x="308" y="608"/>
                    </a:lnTo>
                    <a:cubicBezTo>
                      <a:pt x="475" y="608"/>
                      <a:pt x="609" y="472"/>
                      <a:pt x="609" y="305"/>
                    </a:cubicBezTo>
                    <a:cubicBezTo>
                      <a:pt x="609" y="138"/>
                      <a:pt x="472" y="1"/>
                      <a:pt x="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2002;p39">
                <a:extLst>
                  <a:ext uri="{FF2B5EF4-FFF2-40B4-BE49-F238E27FC236}">
                    <a16:creationId xmlns:a16="http://schemas.microsoft.com/office/drawing/2014/main" id="{B5D4D861-2EFC-20F1-7DF8-CA11EA1EB22B}"/>
                  </a:ext>
                </a:extLst>
              </p:cNvPr>
              <p:cNvSpPr/>
              <p:nvPr/>
            </p:nvSpPr>
            <p:spPr>
              <a:xfrm>
                <a:off x="3029275" y="-1298300"/>
                <a:ext cx="152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610" h="608" extrusionOk="0">
                    <a:moveTo>
                      <a:pt x="304" y="0"/>
                    </a:moveTo>
                    <a:cubicBezTo>
                      <a:pt x="137" y="0"/>
                      <a:pt x="1" y="136"/>
                      <a:pt x="1" y="303"/>
                    </a:cubicBezTo>
                    <a:cubicBezTo>
                      <a:pt x="1" y="472"/>
                      <a:pt x="137" y="607"/>
                      <a:pt x="304" y="607"/>
                    </a:cubicBezTo>
                    <a:lnTo>
                      <a:pt x="308" y="607"/>
                    </a:lnTo>
                    <a:cubicBezTo>
                      <a:pt x="475" y="607"/>
                      <a:pt x="609" y="472"/>
                      <a:pt x="609" y="303"/>
                    </a:cubicBezTo>
                    <a:cubicBezTo>
                      <a:pt x="609" y="136"/>
                      <a:pt x="472" y="0"/>
                      <a:pt x="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7" name="Google Shape;1159;p43">
            <a:extLst>
              <a:ext uri="{FF2B5EF4-FFF2-40B4-BE49-F238E27FC236}">
                <a16:creationId xmlns:a16="http://schemas.microsoft.com/office/drawing/2014/main" id="{03F4029E-12FE-89C2-51DB-AC59897EC7D9}"/>
              </a:ext>
            </a:extLst>
          </p:cNvPr>
          <p:cNvGrpSpPr/>
          <p:nvPr/>
        </p:nvGrpSpPr>
        <p:grpSpPr>
          <a:xfrm>
            <a:off x="8420250" y="4341040"/>
            <a:ext cx="584224" cy="544292"/>
            <a:chOff x="2185128" y="2427549"/>
            <a:chExt cx="382758" cy="356595"/>
          </a:xfrm>
        </p:grpSpPr>
        <p:sp>
          <p:nvSpPr>
            <p:cNvPr id="528" name="Google Shape;1160;p43">
              <a:extLst>
                <a:ext uri="{FF2B5EF4-FFF2-40B4-BE49-F238E27FC236}">
                  <a16:creationId xmlns:a16="http://schemas.microsoft.com/office/drawing/2014/main" id="{CBE8EB9F-1F88-A243-40D8-7F0AFE1C9DC0}"/>
                </a:ext>
              </a:extLst>
            </p:cNvPr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1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161;p43">
              <a:extLst>
                <a:ext uri="{FF2B5EF4-FFF2-40B4-BE49-F238E27FC236}">
                  <a16:creationId xmlns:a16="http://schemas.microsoft.com/office/drawing/2014/main" id="{8E667874-68E8-FAFA-56B5-08C01EBE90EC}"/>
                </a:ext>
              </a:extLst>
            </p:cNvPr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1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162;p43">
              <a:extLst>
                <a:ext uri="{FF2B5EF4-FFF2-40B4-BE49-F238E27FC236}">
                  <a16:creationId xmlns:a16="http://schemas.microsoft.com/office/drawing/2014/main" id="{C2305677-3A92-6CC5-944C-E40283E66AB6}"/>
                </a:ext>
              </a:extLst>
            </p:cNvPr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1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163;p43">
              <a:extLst>
                <a:ext uri="{FF2B5EF4-FFF2-40B4-BE49-F238E27FC236}">
                  <a16:creationId xmlns:a16="http://schemas.microsoft.com/office/drawing/2014/main" id="{2AEEEE89-EE5F-2F60-EE2C-0D85A18EF4A7}"/>
                </a:ext>
              </a:extLst>
            </p:cNvPr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1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1182;p43">
            <a:extLst>
              <a:ext uri="{FF2B5EF4-FFF2-40B4-BE49-F238E27FC236}">
                <a16:creationId xmlns:a16="http://schemas.microsoft.com/office/drawing/2014/main" id="{3A1484D2-23DF-A6C6-41A9-AA2D29668AA4}"/>
              </a:ext>
            </a:extLst>
          </p:cNvPr>
          <p:cNvGrpSpPr/>
          <p:nvPr/>
        </p:nvGrpSpPr>
        <p:grpSpPr>
          <a:xfrm>
            <a:off x="263509" y="2425034"/>
            <a:ext cx="775801" cy="762473"/>
            <a:chOff x="5774124" y="4294550"/>
            <a:chExt cx="331611" cy="331674"/>
          </a:xfrm>
        </p:grpSpPr>
        <p:sp>
          <p:nvSpPr>
            <p:cNvPr id="533" name="Google Shape;1183;p43">
              <a:extLst>
                <a:ext uri="{FF2B5EF4-FFF2-40B4-BE49-F238E27FC236}">
                  <a16:creationId xmlns:a16="http://schemas.microsoft.com/office/drawing/2014/main" id="{4BC3C22B-3307-71A4-2231-12C48A66E6F6}"/>
                </a:ext>
              </a:extLst>
            </p:cNvPr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184;p43">
              <a:extLst>
                <a:ext uri="{FF2B5EF4-FFF2-40B4-BE49-F238E27FC236}">
                  <a16:creationId xmlns:a16="http://schemas.microsoft.com/office/drawing/2014/main" id="{41EFD773-B581-5ACD-3F8D-C8849E63272B}"/>
                </a:ext>
              </a:extLst>
            </p:cNvPr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>
          <a:extLst>
            <a:ext uri="{FF2B5EF4-FFF2-40B4-BE49-F238E27FC236}">
              <a16:creationId xmlns:a16="http://schemas.microsoft.com/office/drawing/2014/main" id="{A2F096F6-CA08-2B46-A422-CD45CA1BB0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48">
            <a:extLst>
              <a:ext uri="{FF2B5EF4-FFF2-40B4-BE49-F238E27FC236}">
                <a16:creationId xmlns:a16="http://schemas.microsoft.com/office/drawing/2014/main" id="{808A7957-2F76-7E86-A36B-6A2FB870B02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03350" y="1537313"/>
            <a:ext cx="6137300" cy="12270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/>
              <a:t>THANK YOU!</a:t>
            </a:r>
            <a:endParaRPr sz="9600" dirty="0"/>
          </a:p>
        </p:txBody>
      </p:sp>
      <p:sp>
        <p:nvSpPr>
          <p:cNvPr id="4" name="Google Shape;1506;p73">
            <a:extLst>
              <a:ext uri="{FF2B5EF4-FFF2-40B4-BE49-F238E27FC236}">
                <a16:creationId xmlns:a16="http://schemas.microsoft.com/office/drawing/2014/main" id="{20468C9F-CDAF-831B-CD3B-3299B35B2E35}"/>
              </a:ext>
            </a:extLst>
          </p:cNvPr>
          <p:cNvSpPr/>
          <p:nvPr/>
        </p:nvSpPr>
        <p:spPr>
          <a:xfrm>
            <a:off x="713441" y="2988803"/>
            <a:ext cx="7717117" cy="58448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Let’s Make Mentorship Easy and Accessible with MENTORA</a:t>
            </a:r>
            <a:endParaRPr sz="23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2433766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44"/>
          <p:cNvSpPr txBox="1">
            <a:spLocks noGrp="1"/>
          </p:cNvSpPr>
          <p:nvPr>
            <p:ph type="title"/>
          </p:nvPr>
        </p:nvSpPr>
        <p:spPr>
          <a:xfrm>
            <a:off x="798178" y="1438595"/>
            <a:ext cx="3773822" cy="50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ARBAB HUSSAIN</a:t>
            </a:r>
            <a:endParaRPr sz="2800" dirty="0"/>
          </a:p>
        </p:txBody>
      </p:sp>
      <p:sp>
        <p:nvSpPr>
          <p:cNvPr id="580" name="Google Shape;580;p44"/>
          <p:cNvSpPr txBox="1">
            <a:spLocks noGrp="1"/>
          </p:cNvSpPr>
          <p:nvPr>
            <p:ph type="subTitle" idx="1"/>
          </p:nvPr>
        </p:nvSpPr>
        <p:spPr>
          <a:xfrm>
            <a:off x="798176" y="1726736"/>
            <a:ext cx="3999212" cy="4169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Team Lead, Web Developer</a:t>
            </a:r>
            <a:endParaRPr sz="1600" dirty="0"/>
          </a:p>
        </p:txBody>
      </p:sp>
      <p:sp>
        <p:nvSpPr>
          <p:cNvPr id="582" name="Google Shape;582;p44"/>
          <p:cNvSpPr txBox="1">
            <a:spLocks noGrp="1"/>
          </p:cNvSpPr>
          <p:nvPr>
            <p:ph type="ctrTitle" idx="3"/>
          </p:nvPr>
        </p:nvSpPr>
        <p:spPr>
          <a:xfrm>
            <a:off x="218491" y="214923"/>
            <a:ext cx="4597500" cy="9349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MEMBERS</a:t>
            </a:r>
            <a:endParaRPr dirty="0"/>
          </a:p>
        </p:txBody>
      </p:sp>
      <p:sp>
        <p:nvSpPr>
          <p:cNvPr id="30" name="Google Shape;579;p44">
            <a:extLst>
              <a:ext uri="{FF2B5EF4-FFF2-40B4-BE49-F238E27FC236}">
                <a16:creationId xmlns:a16="http://schemas.microsoft.com/office/drawing/2014/main" id="{543A16DA-5D63-58DB-1FA8-0E7510F17539}"/>
              </a:ext>
            </a:extLst>
          </p:cNvPr>
          <p:cNvSpPr txBox="1">
            <a:spLocks/>
          </p:cNvSpPr>
          <p:nvPr/>
        </p:nvSpPr>
        <p:spPr>
          <a:xfrm>
            <a:off x="816781" y="3134800"/>
            <a:ext cx="3773822" cy="50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23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US" sz="2800" dirty="0"/>
              <a:t>Talha Arain</a:t>
            </a:r>
          </a:p>
        </p:txBody>
      </p:sp>
      <p:sp>
        <p:nvSpPr>
          <p:cNvPr id="31" name="Google Shape;580;p44">
            <a:extLst>
              <a:ext uri="{FF2B5EF4-FFF2-40B4-BE49-F238E27FC236}">
                <a16:creationId xmlns:a16="http://schemas.microsoft.com/office/drawing/2014/main" id="{9BBDC3B5-C8EF-5529-13B3-A8D952F19C6A}"/>
              </a:ext>
            </a:extLst>
          </p:cNvPr>
          <p:cNvSpPr txBox="1">
            <a:spLocks/>
          </p:cNvSpPr>
          <p:nvPr/>
        </p:nvSpPr>
        <p:spPr>
          <a:xfrm>
            <a:off x="816779" y="3476982"/>
            <a:ext cx="3999212" cy="416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/>
            <a:r>
              <a:rPr lang="en-US" sz="1600" dirty="0"/>
              <a:t>Backend Developer</a:t>
            </a:r>
          </a:p>
        </p:txBody>
      </p:sp>
      <p:sp>
        <p:nvSpPr>
          <p:cNvPr id="32" name="Google Shape;579;p44">
            <a:extLst>
              <a:ext uri="{FF2B5EF4-FFF2-40B4-BE49-F238E27FC236}">
                <a16:creationId xmlns:a16="http://schemas.microsoft.com/office/drawing/2014/main" id="{93D1F696-3493-1C9D-62CF-E39DE70D91A1}"/>
              </a:ext>
            </a:extLst>
          </p:cNvPr>
          <p:cNvSpPr txBox="1">
            <a:spLocks/>
          </p:cNvSpPr>
          <p:nvPr/>
        </p:nvSpPr>
        <p:spPr>
          <a:xfrm>
            <a:off x="807764" y="2261327"/>
            <a:ext cx="3773822" cy="50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23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US" sz="2800" dirty="0"/>
              <a:t>Farooque Sajjad</a:t>
            </a:r>
          </a:p>
        </p:txBody>
      </p:sp>
      <p:sp>
        <p:nvSpPr>
          <p:cNvPr id="33" name="Google Shape;580;p44">
            <a:extLst>
              <a:ext uri="{FF2B5EF4-FFF2-40B4-BE49-F238E27FC236}">
                <a16:creationId xmlns:a16="http://schemas.microsoft.com/office/drawing/2014/main" id="{A64C8A5B-10D9-9615-A714-78E74A388164}"/>
              </a:ext>
            </a:extLst>
          </p:cNvPr>
          <p:cNvSpPr txBox="1">
            <a:spLocks/>
          </p:cNvSpPr>
          <p:nvPr/>
        </p:nvSpPr>
        <p:spPr>
          <a:xfrm>
            <a:off x="807762" y="2564764"/>
            <a:ext cx="3999212" cy="416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/>
            <a:r>
              <a:rPr lang="en-US" sz="1600" dirty="0"/>
              <a:t>Front End Developer</a:t>
            </a:r>
          </a:p>
        </p:txBody>
      </p:sp>
      <p:sp>
        <p:nvSpPr>
          <p:cNvPr id="34" name="Google Shape;579;p44">
            <a:extLst>
              <a:ext uri="{FF2B5EF4-FFF2-40B4-BE49-F238E27FC236}">
                <a16:creationId xmlns:a16="http://schemas.microsoft.com/office/drawing/2014/main" id="{F16A8435-F676-0998-2582-4CBCB58F1D41}"/>
              </a:ext>
            </a:extLst>
          </p:cNvPr>
          <p:cNvSpPr txBox="1">
            <a:spLocks/>
          </p:cNvSpPr>
          <p:nvPr/>
        </p:nvSpPr>
        <p:spPr>
          <a:xfrm>
            <a:off x="798178" y="4083987"/>
            <a:ext cx="3773822" cy="50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23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US" sz="2800" dirty="0"/>
              <a:t>Rafy Mustafa</a:t>
            </a:r>
          </a:p>
        </p:txBody>
      </p:sp>
      <p:sp>
        <p:nvSpPr>
          <p:cNvPr id="35" name="Google Shape;580;p44">
            <a:extLst>
              <a:ext uri="{FF2B5EF4-FFF2-40B4-BE49-F238E27FC236}">
                <a16:creationId xmlns:a16="http://schemas.microsoft.com/office/drawing/2014/main" id="{2061A1CF-BFA0-F836-CF40-6412D1DF0369}"/>
              </a:ext>
            </a:extLst>
          </p:cNvPr>
          <p:cNvSpPr txBox="1">
            <a:spLocks/>
          </p:cNvSpPr>
          <p:nvPr/>
        </p:nvSpPr>
        <p:spPr>
          <a:xfrm>
            <a:off x="798176" y="4387424"/>
            <a:ext cx="3999212" cy="416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/>
            <a:r>
              <a:rPr lang="en-US" sz="1600" dirty="0"/>
              <a:t>Ux Designer</a:t>
            </a:r>
          </a:p>
        </p:txBody>
      </p:sp>
      <p:grpSp>
        <p:nvGrpSpPr>
          <p:cNvPr id="36" name="Google Shape;1237;p45">
            <a:extLst>
              <a:ext uri="{FF2B5EF4-FFF2-40B4-BE49-F238E27FC236}">
                <a16:creationId xmlns:a16="http://schemas.microsoft.com/office/drawing/2014/main" id="{EC988E9E-36C5-97F6-A344-140851F3207A}"/>
              </a:ext>
            </a:extLst>
          </p:cNvPr>
          <p:cNvGrpSpPr/>
          <p:nvPr/>
        </p:nvGrpSpPr>
        <p:grpSpPr>
          <a:xfrm>
            <a:off x="4572000" y="1102108"/>
            <a:ext cx="4430156" cy="3752188"/>
            <a:chOff x="2782576" y="1422600"/>
            <a:chExt cx="3578842" cy="3031155"/>
          </a:xfrm>
        </p:grpSpPr>
        <p:sp>
          <p:nvSpPr>
            <p:cNvPr id="37" name="Google Shape;1238;p45">
              <a:extLst>
                <a:ext uri="{FF2B5EF4-FFF2-40B4-BE49-F238E27FC236}">
                  <a16:creationId xmlns:a16="http://schemas.microsoft.com/office/drawing/2014/main" id="{184B5FCC-D660-637E-0F59-D5FC71F7EC6B}"/>
                </a:ext>
              </a:extLst>
            </p:cNvPr>
            <p:cNvSpPr/>
            <p:nvPr/>
          </p:nvSpPr>
          <p:spPr>
            <a:xfrm>
              <a:off x="3072757" y="1664676"/>
              <a:ext cx="911600" cy="911600"/>
            </a:xfrm>
            <a:custGeom>
              <a:avLst/>
              <a:gdLst/>
              <a:ahLst/>
              <a:cxnLst/>
              <a:rect l="l" t="t" r="r" b="b"/>
              <a:pathLst>
                <a:path w="22968" h="22968" fill="none" extrusionOk="0">
                  <a:moveTo>
                    <a:pt x="22968" y="11490"/>
                  </a:moveTo>
                  <a:cubicBezTo>
                    <a:pt x="22968" y="17824"/>
                    <a:pt x="17825" y="22967"/>
                    <a:pt x="11478" y="22967"/>
                  </a:cubicBezTo>
                  <a:cubicBezTo>
                    <a:pt x="5144" y="22967"/>
                    <a:pt x="1" y="17824"/>
                    <a:pt x="1" y="11490"/>
                  </a:cubicBezTo>
                  <a:cubicBezTo>
                    <a:pt x="1" y="5144"/>
                    <a:pt x="5144" y="0"/>
                    <a:pt x="11478" y="0"/>
                  </a:cubicBezTo>
                  <a:cubicBezTo>
                    <a:pt x="17825" y="0"/>
                    <a:pt x="22968" y="5144"/>
                    <a:pt x="22968" y="11490"/>
                  </a:cubicBezTo>
                  <a:close/>
                </a:path>
              </a:pathLst>
            </a:custGeom>
            <a:noFill/>
            <a:ln w="3875" cap="flat" cmpd="sng">
              <a:solidFill>
                <a:schemeClr val="accen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39;p45">
              <a:extLst>
                <a:ext uri="{FF2B5EF4-FFF2-40B4-BE49-F238E27FC236}">
                  <a16:creationId xmlns:a16="http://schemas.microsoft.com/office/drawing/2014/main" id="{CDBD8795-972C-43B9-654A-D44618B85D0C}"/>
                </a:ext>
              </a:extLst>
            </p:cNvPr>
            <p:cNvSpPr/>
            <p:nvPr/>
          </p:nvSpPr>
          <p:spPr>
            <a:xfrm>
              <a:off x="4259876" y="2553080"/>
              <a:ext cx="1900198" cy="1900675"/>
            </a:xfrm>
            <a:custGeom>
              <a:avLst/>
              <a:gdLst/>
              <a:ahLst/>
              <a:cxnLst/>
              <a:rect l="l" t="t" r="r" b="b"/>
              <a:pathLst>
                <a:path w="47876" h="47888" fill="none" extrusionOk="0">
                  <a:moveTo>
                    <a:pt x="47875" y="23944"/>
                  </a:moveTo>
                  <a:cubicBezTo>
                    <a:pt x="47875" y="37160"/>
                    <a:pt x="37160" y="47888"/>
                    <a:pt x="23944" y="47888"/>
                  </a:cubicBezTo>
                  <a:cubicBezTo>
                    <a:pt x="10716" y="47888"/>
                    <a:pt x="0" y="37160"/>
                    <a:pt x="0" y="23944"/>
                  </a:cubicBezTo>
                  <a:cubicBezTo>
                    <a:pt x="0" y="10716"/>
                    <a:pt x="10716" y="1"/>
                    <a:pt x="23944" y="1"/>
                  </a:cubicBezTo>
                  <a:cubicBezTo>
                    <a:pt x="37160" y="1"/>
                    <a:pt x="47875" y="10716"/>
                    <a:pt x="47875" y="23944"/>
                  </a:cubicBezTo>
                  <a:close/>
                </a:path>
              </a:pathLst>
            </a:custGeom>
            <a:noFill/>
            <a:ln w="3875" cap="flat" cmpd="sng">
              <a:solidFill>
                <a:schemeClr val="accen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40;p45">
              <a:extLst>
                <a:ext uri="{FF2B5EF4-FFF2-40B4-BE49-F238E27FC236}">
                  <a16:creationId xmlns:a16="http://schemas.microsoft.com/office/drawing/2014/main" id="{DE81E46A-398A-16B0-5FFC-5C667D2129A8}"/>
                </a:ext>
              </a:extLst>
            </p:cNvPr>
            <p:cNvSpPr/>
            <p:nvPr/>
          </p:nvSpPr>
          <p:spPr>
            <a:xfrm>
              <a:off x="2979681" y="1530480"/>
              <a:ext cx="3153886" cy="2587709"/>
            </a:xfrm>
            <a:custGeom>
              <a:avLst/>
              <a:gdLst/>
              <a:ahLst/>
              <a:cxnLst/>
              <a:rect l="l" t="t" r="r" b="b"/>
              <a:pathLst>
                <a:path w="79463" h="65198" extrusionOk="0">
                  <a:moveTo>
                    <a:pt x="63549" y="1"/>
                  </a:moveTo>
                  <a:cubicBezTo>
                    <a:pt x="59610" y="1"/>
                    <a:pt x="55543" y="1067"/>
                    <a:pt x="52483" y="2881"/>
                  </a:cubicBezTo>
                  <a:cubicBezTo>
                    <a:pt x="47173" y="6036"/>
                    <a:pt x="42934" y="9894"/>
                    <a:pt x="36945" y="11894"/>
                  </a:cubicBezTo>
                  <a:cubicBezTo>
                    <a:pt x="31528" y="13716"/>
                    <a:pt x="26194" y="13573"/>
                    <a:pt x="20634" y="14347"/>
                  </a:cubicBezTo>
                  <a:cubicBezTo>
                    <a:pt x="16657" y="14894"/>
                    <a:pt x="12764" y="16573"/>
                    <a:pt x="9942" y="19419"/>
                  </a:cubicBezTo>
                  <a:cubicBezTo>
                    <a:pt x="8585" y="20752"/>
                    <a:pt x="7513" y="22348"/>
                    <a:pt x="6775" y="24098"/>
                  </a:cubicBezTo>
                  <a:cubicBezTo>
                    <a:pt x="4703" y="29015"/>
                    <a:pt x="9001" y="34671"/>
                    <a:pt x="7204" y="39695"/>
                  </a:cubicBezTo>
                  <a:cubicBezTo>
                    <a:pt x="4953" y="45982"/>
                    <a:pt x="0" y="53221"/>
                    <a:pt x="5060" y="58971"/>
                  </a:cubicBezTo>
                  <a:cubicBezTo>
                    <a:pt x="7850" y="62145"/>
                    <a:pt x="12506" y="63145"/>
                    <a:pt x="17333" y="63145"/>
                  </a:cubicBezTo>
                  <a:cubicBezTo>
                    <a:pt x="22395" y="63145"/>
                    <a:pt x="27643" y="62045"/>
                    <a:pt x="31123" y="61198"/>
                  </a:cubicBezTo>
                  <a:cubicBezTo>
                    <a:pt x="34208" y="60441"/>
                    <a:pt x="37404" y="59872"/>
                    <a:pt x="40565" y="59872"/>
                  </a:cubicBezTo>
                  <a:cubicBezTo>
                    <a:pt x="42674" y="59872"/>
                    <a:pt x="44769" y="60126"/>
                    <a:pt x="46804" y="60745"/>
                  </a:cubicBezTo>
                  <a:cubicBezTo>
                    <a:pt x="53852" y="62888"/>
                    <a:pt x="52864" y="63174"/>
                    <a:pt x="60258" y="64615"/>
                  </a:cubicBezTo>
                  <a:cubicBezTo>
                    <a:pt x="61907" y="64940"/>
                    <a:pt x="63701" y="65197"/>
                    <a:pt x="65481" y="65197"/>
                  </a:cubicBezTo>
                  <a:cubicBezTo>
                    <a:pt x="67351" y="65197"/>
                    <a:pt x="69207" y="64914"/>
                    <a:pt x="70866" y="64127"/>
                  </a:cubicBezTo>
                  <a:cubicBezTo>
                    <a:pt x="74831" y="62246"/>
                    <a:pt x="77260" y="59448"/>
                    <a:pt x="77010" y="55280"/>
                  </a:cubicBezTo>
                  <a:cubicBezTo>
                    <a:pt x="76700" y="50161"/>
                    <a:pt x="74998" y="45279"/>
                    <a:pt x="74819" y="40124"/>
                  </a:cubicBezTo>
                  <a:cubicBezTo>
                    <a:pt x="74653" y="35218"/>
                    <a:pt x="76141" y="31027"/>
                    <a:pt x="77450" y="26444"/>
                  </a:cubicBezTo>
                  <a:cubicBezTo>
                    <a:pt x="78736" y="21943"/>
                    <a:pt x="79463" y="17145"/>
                    <a:pt x="78593" y="12537"/>
                  </a:cubicBezTo>
                  <a:cubicBezTo>
                    <a:pt x="77724" y="7929"/>
                    <a:pt x="75045" y="3524"/>
                    <a:pt x="70985" y="1548"/>
                  </a:cubicBezTo>
                  <a:cubicBezTo>
                    <a:pt x="68796" y="484"/>
                    <a:pt x="66202" y="1"/>
                    <a:pt x="635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41;p45">
              <a:extLst>
                <a:ext uri="{FF2B5EF4-FFF2-40B4-BE49-F238E27FC236}">
                  <a16:creationId xmlns:a16="http://schemas.microsoft.com/office/drawing/2014/main" id="{DAF841C3-B397-8DFD-8A4A-08FA307AF49D}"/>
                </a:ext>
              </a:extLst>
            </p:cNvPr>
            <p:cNvSpPr/>
            <p:nvPr/>
          </p:nvSpPr>
          <p:spPr>
            <a:xfrm>
              <a:off x="2920621" y="1422600"/>
              <a:ext cx="3153886" cy="2587828"/>
            </a:xfrm>
            <a:custGeom>
              <a:avLst/>
              <a:gdLst/>
              <a:ahLst/>
              <a:cxnLst/>
              <a:rect l="l" t="t" r="r" b="b"/>
              <a:pathLst>
                <a:path w="79463" h="65201" extrusionOk="0">
                  <a:moveTo>
                    <a:pt x="63536" y="1"/>
                  </a:moveTo>
                  <a:cubicBezTo>
                    <a:pt x="59601" y="1"/>
                    <a:pt x="55539" y="1065"/>
                    <a:pt x="52483" y="2884"/>
                  </a:cubicBezTo>
                  <a:cubicBezTo>
                    <a:pt x="47173" y="6040"/>
                    <a:pt x="42934" y="9897"/>
                    <a:pt x="36957" y="11897"/>
                  </a:cubicBezTo>
                  <a:cubicBezTo>
                    <a:pt x="31540" y="13719"/>
                    <a:pt x="26194" y="13576"/>
                    <a:pt x="20634" y="14350"/>
                  </a:cubicBezTo>
                  <a:cubicBezTo>
                    <a:pt x="16657" y="14898"/>
                    <a:pt x="12764" y="16577"/>
                    <a:pt x="9942" y="19422"/>
                  </a:cubicBezTo>
                  <a:cubicBezTo>
                    <a:pt x="8584" y="20756"/>
                    <a:pt x="7513" y="22351"/>
                    <a:pt x="6775" y="24113"/>
                  </a:cubicBezTo>
                  <a:cubicBezTo>
                    <a:pt x="4691" y="29019"/>
                    <a:pt x="8989" y="34674"/>
                    <a:pt x="7203" y="39699"/>
                  </a:cubicBezTo>
                  <a:cubicBezTo>
                    <a:pt x="4953" y="45985"/>
                    <a:pt x="0" y="53224"/>
                    <a:pt x="5060" y="58975"/>
                  </a:cubicBezTo>
                  <a:cubicBezTo>
                    <a:pt x="7850" y="62148"/>
                    <a:pt x="12506" y="63148"/>
                    <a:pt x="17333" y="63148"/>
                  </a:cubicBezTo>
                  <a:cubicBezTo>
                    <a:pt x="22394" y="63148"/>
                    <a:pt x="27643" y="62048"/>
                    <a:pt x="31123" y="61201"/>
                  </a:cubicBezTo>
                  <a:cubicBezTo>
                    <a:pt x="34208" y="60444"/>
                    <a:pt x="37403" y="59876"/>
                    <a:pt x="40564" y="59876"/>
                  </a:cubicBezTo>
                  <a:cubicBezTo>
                    <a:pt x="42674" y="59876"/>
                    <a:pt x="44768" y="60129"/>
                    <a:pt x="46804" y="60749"/>
                  </a:cubicBezTo>
                  <a:cubicBezTo>
                    <a:pt x="53852" y="62892"/>
                    <a:pt x="52864" y="63178"/>
                    <a:pt x="60258" y="64618"/>
                  </a:cubicBezTo>
                  <a:cubicBezTo>
                    <a:pt x="61907" y="64943"/>
                    <a:pt x="63700" y="65201"/>
                    <a:pt x="65481" y="65201"/>
                  </a:cubicBezTo>
                  <a:cubicBezTo>
                    <a:pt x="67351" y="65201"/>
                    <a:pt x="69207" y="64917"/>
                    <a:pt x="70866" y="64130"/>
                  </a:cubicBezTo>
                  <a:cubicBezTo>
                    <a:pt x="74831" y="62249"/>
                    <a:pt x="77260" y="59451"/>
                    <a:pt x="77010" y="55284"/>
                  </a:cubicBezTo>
                  <a:cubicBezTo>
                    <a:pt x="76700" y="50164"/>
                    <a:pt x="74998" y="45283"/>
                    <a:pt x="74819" y="40115"/>
                  </a:cubicBezTo>
                  <a:cubicBezTo>
                    <a:pt x="74652" y="35222"/>
                    <a:pt x="76141" y="31031"/>
                    <a:pt x="77450" y="26447"/>
                  </a:cubicBezTo>
                  <a:cubicBezTo>
                    <a:pt x="78736" y="21946"/>
                    <a:pt x="79462" y="17148"/>
                    <a:pt x="78593" y="12540"/>
                  </a:cubicBezTo>
                  <a:cubicBezTo>
                    <a:pt x="77724" y="7933"/>
                    <a:pt x="75045" y="3527"/>
                    <a:pt x="70985" y="1551"/>
                  </a:cubicBezTo>
                  <a:cubicBezTo>
                    <a:pt x="68792" y="486"/>
                    <a:pt x="66193" y="1"/>
                    <a:pt x="635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42;p45">
              <a:extLst>
                <a:ext uri="{FF2B5EF4-FFF2-40B4-BE49-F238E27FC236}">
                  <a16:creationId xmlns:a16="http://schemas.microsoft.com/office/drawing/2014/main" id="{517424A6-EF56-FF5A-921C-59AB476FC3D2}"/>
                </a:ext>
              </a:extLst>
            </p:cNvPr>
            <p:cNvSpPr/>
            <p:nvPr/>
          </p:nvSpPr>
          <p:spPr>
            <a:xfrm>
              <a:off x="5505103" y="2580507"/>
              <a:ext cx="61004" cy="394161"/>
            </a:xfrm>
            <a:custGeom>
              <a:avLst/>
              <a:gdLst/>
              <a:ahLst/>
              <a:cxnLst/>
              <a:rect l="l" t="t" r="r" b="b"/>
              <a:pathLst>
                <a:path w="1537" h="9931" extrusionOk="0">
                  <a:moveTo>
                    <a:pt x="0" y="0"/>
                  </a:moveTo>
                  <a:lnTo>
                    <a:pt x="12" y="9930"/>
                  </a:lnTo>
                  <a:lnTo>
                    <a:pt x="1536" y="9918"/>
                  </a:lnTo>
                  <a:lnTo>
                    <a:pt x="1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43;p45">
              <a:extLst>
                <a:ext uri="{FF2B5EF4-FFF2-40B4-BE49-F238E27FC236}">
                  <a16:creationId xmlns:a16="http://schemas.microsoft.com/office/drawing/2014/main" id="{E58D7556-C345-18A0-976C-19235DC0D48E}"/>
                </a:ext>
              </a:extLst>
            </p:cNvPr>
            <p:cNvSpPr/>
            <p:nvPr/>
          </p:nvSpPr>
          <p:spPr>
            <a:xfrm>
              <a:off x="5424768" y="2915539"/>
              <a:ext cx="222621" cy="192854"/>
            </a:xfrm>
            <a:custGeom>
              <a:avLst/>
              <a:gdLst/>
              <a:ahLst/>
              <a:cxnLst/>
              <a:rect l="l" t="t" r="r" b="b"/>
              <a:pathLst>
                <a:path w="5609" h="4859" extrusionOk="0">
                  <a:moveTo>
                    <a:pt x="2798" y="1"/>
                  </a:moveTo>
                  <a:lnTo>
                    <a:pt x="0" y="4859"/>
                  </a:lnTo>
                  <a:lnTo>
                    <a:pt x="5608" y="4859"/>
                  </a:lnTo>
                  <a:lnTo>
                    <a:pt x="27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44;p45">
              <a:extLst>
                <a:ext uri="{FF2B5EF4-FFF2-40B4-BE49-F238E27FC236}">
                  <a16:creationId xmlns:a16="http://schemas.microsoft.com/office/drawing/2014/main" id="{729FD1C5-EF5D-934D-617B-DD03395F2D24}"/>
                </a:ext>
              </a:extLst>
            </p:cNvPr>
            <p:cNvSpPr/>
            <p:nvPr/>
          </p:nvSpPr>
          <p:spPr>
            <a:xfrm>
              <a:off x="3797713" y="2252540"/>
              <a:ext cx="1817484" cy="554350"/>
            </a:xfrm>
            <a:custGeom>
              <a:avLst/>
              <a:gdLst/>
              <a:ahLst/>
              <a:cxnLst/>
              <a:rect l="l" t="t" r="r" b="b"/>
              <a:pathLst>
                <a:path w="45792" h="13967" extrusionOk="0">
                  <a:moveTo>
                    <a:pt x="22884" y="1"/>
                  </a:moveTo>
                  <a:lnTo>
                    <a:pt x="0" y="8085"/>
                  </a:lnTo>
                  <a:lnTo>
                    <a:pt x="10347" y="13967"/>
                  </a:lnTo>
                  <a:lnTo>
                    <a:pt x="22908" y="13955"/>
                  </a:lnTo>
                  <a:lnTo>
                    <a:pt x="35457" y="13931"/>
                  </a:lnTo>
                  <a:lnTo>
                    <a:pt x="45791" y="8001"/>
                  </a:lnTo>
                  <a:lnTo>
                    <a:pt x="228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45;p45">
              <a:extLst>
                <a:ext uri="{FF2B5EF4-FFF2-40B4-BE49-F238E27FC236}">
                  <a16:creationId xmlns:a16="http://schemas.microsoft.com/office/drawing/2014/main" id="{A61AAFAC-F1C8-3559-6FBB-88CC9FB2E5F3}"/>
                </a:ext>
              </a:extLst>
            </p:cNvPr>
            <p:cNvSpPr/>
            <p:nvPr/>
          </p:nvSpPr>
          <p:spPr>
            <a:xfrm>
              <a:off x="4208833" y="2976028"/>
              <a:ext cx="996656" cy="312440"/>
            </a:xfrm>
            <a:custGeom>
              <a:avLst/>
              <a:gdLst/>
              <a:ahLst/>
              <a:cxnLst/>
              <a:rect l="l" t="t" r="r" b="b"/>
              <a:pathLst>
                <a:path w="25111" h="7872" extrusionOk="0">
                  <a:moveTo>
                    <a:pt x="12620" y="1"/>
                  </a:moveTo>
                  <a:cubicBezTo>
                    <a:pt x="12597" y="1"/>
                    <a:pt x="12573" y="1"/>
                    <a:pt x="12550" y="1"/>
                  </a:cubicBezTo>
                  <a:cubicBezTo>
                    <a:pt x="5620" y="1"/>
                    <a:pt x="0" y="1775"/>
                    <a:pt x="0" y="3954"/>
                  </a:cubicBezTo>
                  <a:cubicBezTo>
                    <a:pt x="0" y="6125"/>
                    <a:pt x="5594" y="7871"/>
                    <a:pt x="12491" y="7871"/>
                  </a:cubicBezTo>
                  <a:cubicBezTo>
                    <a:pt x="12515" y="7871"/>
                    <a:pt x="12538" y="7871"/>
                    <a:pt x="12562" y="7871"/>
                  </a:cubicBezTo>
                  <a:cubicBezTo>
                    <a:pt x="19491" y="7859"/>
                    <a:pt x="25111" y="6085"/>
                    <a:pt x="25111" y="3918"/>
                  </a:cubicBezTo>
                  <a:cubicBezTo>
                    <a:pt x="25111" y="1747"/>
                    <a:pt x="19517" y="1"/>
                    <a:pt x="12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46;p45">
              <a:extLst>
                <a:ext uri="{FF2B5EF4-FFF2-40B4-BE49-F238E27FC236}">
                  <a16:creationId xmlns:a16="http://schemas.microsoft.com/office/drawing/2014/main" id="{B190A545-F71E-27AC-43B9-47082ECD7EA6}"/>
                </a:ext>
              </a:extLst>
            </p:cNvPr>
            <p:cNvSpPr/>
            <p:nvPr/>
          </p:nvSpPr>
          <p:spPr>
            <a:xfrm>
              <a:off x="4208357" y="2649966"/>
              <a:ext cx="997132" cy="482511"/>
            </a:xfrm>
            <a:custGeom>
              <a:avLst/>
              <a:gdLst/>
              <a:ahLst/>
              <a:cxnLst/>
              <a:rect l="l" t="t" r="r" b="b"/>
              <a:pathLst>
                <a:path w="25123" h="12157" extrusionOk="0">
                  <a:moveTo>
                    <a:pt x="12620" y="1"/>
                  </a:moveTo>
                  <a:cubicBezTo>
                    <a:pt x="12597" y="1"/>
                    <a:pt x="12573" y="1"/>
                    <a:pt x="12550" y="1"/>
                  </a:cubicBezTo>
                  <a:cubicBezTo>
                    <a:pt x="5620" y="13"/>
                    <a:pt x="1" y="1787"/>
                    <a:pt x="1" y="3954"/>
                  </a:cubicBezTo>
                  <a:lnTo>
                    <a:pt x="12" y="12157"/>
                  </a:lnTo>
                  <a:lnTo>
                    <a:pt x="25123" y="12121"/>
                  </a:lnTo>
                  <a:lnTo>
                    <a:pt x="25111" y="3918"/>
                  </a:lnTo>
                  <a:cubicBezTo>
                    <a:pt x="25111" y="1746"/>
                    <a:pt x="19529" y="1"/>
                    <a:pt x="12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47;p45">
              <a:extLst>
                <a:ext uri="{FF2B5EF4-FFF2-40B4-BE49-F238E27FC236}">
                  <a16:creationId xmlns:a16="http://schemas.microsoft.com/office/drawing/2014/main" id="{41A20EE7-517A-05B7-D98B-2ED8D1B51945}"/>
                </a:ext>
              </a:extLst>
            </p:cNvPr>
            <p:cNvSpPr/>
            <p:nvPr/>
          </p:nvSpPr>
          <p:spPr>
            <a:xfrm>
              <a:off x="4237649" y="2969440"/>
              <a:ext cx="928627" cy="280727"/>
            </a:xfrm>
            <a:custGeom>
              <a:avLst/>
              <a:gdLst/>
              <a:ahLst/>
              <a:cxnLst/>
              <a:rect l="l" t="t" r="r" b="b"/>
              <a:pathLst>
                <a:path w="23397" h="7073" extrusionOk="0">
                  <a:moveTo>
                    <a:pt x="11766" y="0"/>
                  </a:moveTo>
                  <a:cubicBezTo>
                    <a:pt x="11741" y="0"/>
                    <a:pt x="11717" y="0"/>
                    <a:pt x="11693" y="0"/>
                  </a:cubicBezTo>
                  <a:cubicBezTo>
                    <a:pt x="5228" y="12"/>
                    <a:pt x="1" y="1596"/>
                    <a:pt x="1" y="3548"/>
                  </a:cubicBezTo>
                  <a:cubicBezTo>
                    <a:pt x="1" y="5501"/>
                    <a:pt x="5240" y="7073"/>
                    <a:pt x="11705" y="7073"/>
                  </a:cubicBezTo>
                  <a:cubicBezTo>
                    <a:pt x="18170" y="7061"/>
                    <a:pt x="23397" y="5465"/>
                    <a:pt x="23397" y="3513"/>
                  </a:cubicBezTo>
                  <a:cubicBezTo>
                    <a:pt x="23397" y="1567"/>
                    <a:pt x="18197" y="0"/>
                    <a:pt x="117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48;p45">
              <a:extLst>
                <a:ext uri="{FF2B5EF4-FFF2-40B4-BE49-F238E27FC236}">
                  <a16:creationId xmlns:a16="http://schemas.microsoft.com/office/drawing/2014/main" id="{4F6105BC-8143-FC45-8B9F-A449BC03694F}"/>
                </a:ext>
              </a:extLst>
            </p:cNvPr>
            <p:cNvSpPr/>
            <p:nvPr/>
          </p:nvSpPr>
          <p:spPr>
            <a:xfrm>
              <a:off x="5604330" y="3220604"/>
              <a:ext cx="757087" cy="314980"/>
            </a:xfrm>
            <a:custGeom>
              <a:avLst/>
              <a:gdLst/>
              <a:ahLst/>
              <a:cxnLst/>
              <a:rect l="l" t="t" r="r" b="b"/>
              <a:pathLst>
                <a:path w="19075" h="7936" extrusionOk="0">
                  <a:moveTo>
                    <a:pt x="8458" y="0"/>
                  </a:moveTo>
                  <a:cubicBezTo>
                    <a:pt x="7226" y="0"/>
                    <a:pt x="5992" y="584"/>
                    <a:pt x="5239" y="1780"/>
                  </a:cubicBezTo>
                  <a:cubicBezTo>
                    <a:pt x="4814" y="1621"/>
                    <a:pt x="4373" y="1544"/>
                    <a:pt x="3938" y="1544"/>
                  </a:cubicBezTo>
                  <a:cubicBezTo>
                    <a:pt x="2814" y="1544"/>
                    <a:pt x="1725" y="2056"/>
                    <a:pt x="1013" y="2983"/>
                  </a:cubicBezTo>
                  <a:cubicBezTo>
                    <a:pt x="24" y="4269"/>
                    <a:pt x="1" y="6055"/>
                    <a:pt x="953" y="7376"/>
                  </a:cubicBezTo>
                  <a:cubicBezTo>
                    <a:pt x="1203" y="7722"/>
                    <a:pt x="1620" y="7936"/>
                    <a:pt x="2049" y="7936"/>
                  </a:cubicBezTo>
                  <a:lnTo>
                    <a:pt x="17419" y="7936"/>
                  </a:lnTo>
                  <a:cubicBezTo>
                    <a:pt x="17896" y="7936"/>
                    <a:pt x="18348" y="7674"/>
                    <a:pt x="18586" y="7257"/>
                  </a:cubicBezTo>
                  <a:cubicBezTo>
                    <a:pt x="18908" y="6698"/>
                    <a:pt x="19074" y="6055"/>
                    <a:pt x="19074" y="5400"/>
                  </a:cubicBezTo>
                  <a:cubicBezTo>
                    <a:pt x="19074" y="3150"/>
                    <a:pt x="17074" y="1328"/>
                    <a:pt x="14610" y="1328"/>
                  </a:cubicBezTo>
                  <a:cubicBezTo>
                    <a:pt x="13645" y="1328"/>
                    <a:pt x="12705" y="1614"/>
                    <a:pt x="11907" y="2161"/>
                  </a:cubicBezTo>
                  <a:cubicBezTo>
                    <a:pt x="11215" y="733"/>
                    <a:pt x="9838" y="0"/>
                    <a:pt x="8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49;p45">
              <a:extLst>
                <a:ext uri="{FF2B5EF4-FFF2-40B4-BE49-F238E27FC236}">
                  <a16:creationId xmlns:a16="http://schemas.microsoft.com/office/drawing/2014/main" id="{072B6C1A-A393-9991-B285-A83FA5B72224}"/>
                </a:ext>
              </a:extLst>
            </p:cNvPr>
            <p:cNvSpPr/>
            <p:nvPr/>
          </p:nvSpPr>
          <p:spPr>
            <a:xfrm>
              <a:off x="5649896" y="3400167"/>
              <a:ext cx="414284" cy="164753"/>
            </a:xfrm>
            <a:custGeom>
              <a:avLst/>
              <a:gdLst/>
              <a:ahLst/>
              <a:cxnLst/>
              <a:rect l="l" t="t" r="r" b="b"/>
              <a:pathLst>
                <a:path w="10438" h="4151" extrusionOk="0">
                  <a:moveTo>
                    <a:pt x="4881" y="0"/>
                  </a:moveTo>
                  <a:cubicBezTo>
                    <a:pt x="4237" y="0"/>
                    <a:pt x="3592" y="306"/>
                    <a:pt x="3198" y="935"/>
                  </a:cubicBezTo>
                  <a:cubicBezTo>
                    <a:pt x="2960" y="846"/>
                    <a:pt x="2726" y="806"/>
                    <a:pt x="2502" y="806"/>
                  </a:cubicBezTo>
                  <a:cubicBezTo>
                    <a:pt x="1044" y="806"/>
                    <a:pt x="0" y="2521"/>
                    <a:pt x="960" y="3852"/>
                  </a:cubicBezTo>
                  <a:cubicBezTo>
                    <a:pt x="1091" y="4043"/>
                    <a:pt x="1305" y="4150"/>
                    <a:pt x="1532" y="4150"/>
                  </a:cubicBezTo>
                  <a:lnTo>
                    <a:pt x="9568" y="4150"/>
                  </a:lnTo>
                  <a:cubicBezTo>
                    <a:pt x="9830" y="4150"/>
                    <a:pt x="10056" y="4019"/>
                    <a:pt x="10187" y="3805"/>
                  </a:cubicBezTo>
                  <a:cubicBezTo>
                    <a:pt x="10354" y="3507"/>
                    <a:pt x="10437" y="3174"/>
                    <a:pt x="10437" y="2829"/>
                  </a:cubicBezTo>
                  <a:cubicBezTo>
                    <a:pt x="10437" y="1650"/>
                    <a:pt x="9390" y="697"/>
                    <a:pt x="8092" y="697"/>
                  </a:cubicBezTo>
                  <a:cubicBezTo>
                    <a:pt x="7592" y="697"/>
                    <a:pt x="7092" y="840"/>
                    <a:pt x="6687" y="1126"/>
                  </a:cubicBezTo>
                  <a:cubicBezTo>
                    <a:pt x="6322" y="384"/>
                    <a:pt x="5602" y="0"/>
                    <a:pt x="48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50;p45">
              <a:extLst>
                <a:ext uri="{FF2B5EF4-FFF2-40B4-BE49-F238E27FC236}">
                  <a16:creationId xmlns:a16="http://schemas.microsoft.com/office/drawing/2014/main" id="{701BCDAF-CF1C-FE34-C359-A7CF780EB5A2}"/>
                </a:ext>
              </a:extLst>
            </p:cNvPr>
            <p:cNvSpPr/>
            <p:nvPr/>
          </p:nvSpPr>
          <p:spPr>
            <a:xfrm>
              <a:off x="2782576" y="3448074"/>
              <a:ext cx="588404" cy="233536"/>
            </a:xfrm>
            <a:custGeom>
              <a:avLst/>
              <a:gdLst/>
              <a:ahLst/>
              <a:cxnLst/>
              <a:rect l="l" t="t" r="r" b="b"/>
              <a:pathLst>
                <a:path w="14825" h="5884" extrusionOk="0">
                  <a:moveTo>
                    <a:pt x="6946" y="1"/>
                  </a:moveTo>
                  <a:cubicBezTo>
                    <a:pt x="6031" y="1"/>
                    <a:pt x="5112" y="435"/>
                    <a:pt x="4550" y="1324"/>
                  </a:cubicBezTo>
                  <a:cubicBezTo>
                    <a:pt x="4209" y="1194"/>
                    <a:pt x="3873" y="1134"/>
                    <a:pt x="3551" y="1134"/>
                  </a:cubicBezTo>
                  <a:cubicBezTo>
                    <a:pt x="1491" y="1134"/>
                    <a:pt x="1" y="3572"/>
                    <a:pt x="1371" y="5467"/>
                  </a:cubicBezTo>
                  <a:cubicBezTo>
                    <a:pt x="1561" y="5729"/>
                    <a:pt x="1859" y="5884"/>
                    <a:pt x="2192" y="5884"/>
                  </a:cubicBezTo>
                  <a:lnTo>
                    <a:pt x="13598" y="5884"/>
                  </a:lnTo>
                  <a:cubicBezTo>
                    <a:pt x="13956" y="5884"/>
                    <a:pt x="14277" y="5693"/>
                    <a:pt x="14456" y="5384"/>
                  </a:cubicBezTo>
                  <a:cubicBezTo>
                    <a:pt x="14694" y="4967"/>
                    <a:pt x="14825" y="4491"/>
                    <a:pt x="14825" y="4003"/>
                  </a:cubicBezTo>
                  <a:cubicBezTo>
                    <a:pt x="14825" y="2336"/>
                    <a:pt x="13336" y="979"/>
                    <a:pt x="11503" y="979"/>
                  </a:cubicBezTo>
                  <a:cubicBezTo>
                    <a:pt x="10788" y="979"/>
                    <a:pt x="10098" y="1193"/>
                    <a:pt x="9503" y="1598"/>
                  </a:cubicBezTo>
                  <a:cubicBezTo>
                    <a:pt x="8988" y="542"/>
                    <a:pt x="7969" y="1"/>
                    <a:pt x="69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51;p45">
              <a:extLst>
                <a:ext uri="{FF2B5EF4-FFF2-40B4-BE49-F238E27FC236}">
                  <a16:creationId xmlns:a16="http://schemas.microsoft.com/office/drawing/2014/main" id="{CB7E322A-D2E7-FE4A-4778-7A7ABA4C9779}"/>
                </a:ext>
              </a:extLst>
            </p:cNvPr>
            <p:cNvSpPr/>
            <p:nvPr/>
          </p:nvSpPr>
          <p:spPr>
            <a:xfrm>
              <a:off x="4228679" y="1557073"/>
              <a:ext cx="685724" cy="285292"/>
            </a:xfrm>
            <a:custGeom>
              <a:avLst/>
              <a:gdLst/>
              <a:ahLst/>
              <a:cxnLst/>
              <a:rect l="l" t="t" r="r" b="b"/>
              <a:pathLst>
                <a:path w="17277" h="7188" extrusionOk="0">
                  <a:moveTo>
                    <a:pt x="7660" y="0"/>
                  </a:moveTo>
                  <a:cubicBezTo>
                    <a:pt x="6541" y="0"/>
                    <a:pt x="5420" y="530"/>
                    <a:pt x="4739" y="1616"/>
                  </a:cubicBezTo>
                  <a:cubicBezTo>
                    <a:pt x="4351" y="1468"/>
                    <a:pt x="3949" y="1397"/>
                    <a:pt x="3552" y="1397"/>
                  </a:cubicBezTo>
                  <a:cubicBezTo>
                    <a:pt x="2539" y="1397"/>
                    <a:pt x="1559" y="1861"/>
                    <a:pt x="917" y="2699"/>
                  </a:cubicBezTo>
                  <a:cubicBezTo>
                    <a:pt x="24" y="3866"/>
                    <a:pt x="1" y="5485"/>
                    <a:pt x="858" y="6676"/>
                  </a:cubicBezTo>
                  <a:cubicBezTo>
                    <a:pt x="1084" y="6997"/>
                    <a:pt x="1453" y="7188"/>
                    <a:pt x="1846" y="7188"/>
                  </a:cubicBezTo>
                  <a:lnTo>
                    <a:pt x="15776" y="7188"/>
                  </a:lnTo>
                  <a:cubicBezTo>
                    <a:pt x="16205" y="7188"/>
                    <a:pt x="16610" y="6950"/>
                    <a:pt x="16836" y="6569"/>
                  </a:cubicBezTo>
                  <a:cubicBezTo>
                    <a:pt x="17122" y="6057"/>
                    <a:pt x="17277" y="5485"/>
                    <a:pt x="17277" y="4890"/>
                  </a:cubicBezTo>
                  <a:cubicBezTo>
                    <a:pt x="17277" y="2866"/>
                    <a:pt x="15467" y="1211"/>
                    <a:pt x="13228" y="1211"/>
                  </a:cubicBezTo>
                  <a:cubicBezTo>
                    <a:pt x="13209" y="1211"/>
                    <a:pt x="13191" y="1211"/>
                    <a:pt x="13172" y="1211"/>
                  </a:cubicBezTo>
                  <a:cubicBezTo>
                    <a:pt x="12322" y="1211"/>
                    <a:pt x="11486" y="1472"/>
                    <a:pt x="10776" y="1949"/>
                  </a:cubicBezTo>
                  <a:cubicBezTo>
                    <a:pt x="10154" y="661"/>
                    <a:pt x="8909" y="0"/>
                    <a:pt x="7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52;p45">
              <a:extLst>
                <a:ext uri="{FF2B5EF4-FFF2-40B4-BE49-F238E27FC236}">
                  <a16:creationId xmlns:a16="http://schemas.microsoft.com/office/drawing/2014/main" id="{9EB6B03F-77F8-F5FF-ADE2-DB12C0AB0C1D}"/>
                </a:ext>
              </a:extLst>
            </p:cNvPr>
            <p:cNvSpPr/>
            <p:nvPr/>
          </p:nvSpPr>
          <p:spPr>
            <a:xfrm>
              <a:off x="4505603" y="1731039"/>
              <a:ext cx="391780" cy="164753"/>
            </a:xfrm>
            <a:custGeom>
              <a:avLst/>
              <a:gdLst/>
              <a:ahLst/>
              <a:cxnLst/>
              <a:rect l="l" t="t" r="r" b="b"/>
              <a:pathLst>
                <a:path w="9871" h="4151" extrusionOk="0">
                  <a:moveTo>
                    <a:pt x="4318" y="1"/>
                  </a:moveTo>
                  <a:cubicBezTo>
                    <a:pt x="3673" y="1"/>
                    <a:pt x="3025" y="307"/>
                    <a:pt x="2632" y="936"/>
                  </a:cubicBezTo>
                  <a:cubicBezTo>
                    <a:pt x="2405" y="849"/>
                    <a:pt x="2174" y="809"/>
                    <a:pt x="1948" y="809"/>
                  </a:cubicBezTo>
                  <a:cubicBezTo>
                    <a:pt x="989" y="809"/>
                    <a:pt x="123" y="1536"/>
                    <a:pt x="36" y="2567"/>
                  </a:cubicBezTo>
                  <a:cubicBezTo>
                    <a:pt x="1" y="3031"/>
                    <a:pt x="120" y="3484"/>
                    <a:pt x="394" y="3853"/>
                  </a:cubicBezTo>
                  <a:cubicBezTo>
                    <a:pt x="524" y="4043"/>
                    <a:pt x="739" y="4150"/>
                    <a:pt x="965" y="4150"/>
                  </a:cubicBezTo>
                  <a:lnTo>
                    <a:pt x="9002" y="4150"/>
                  </a:lnTo>
                  <a:cubicBezTo>
                    <a:pt x="9252" y="4150"/>
                    <a:pt x="9490" y="4019"/>
                    <a:pt x="9621" y="3805"/>
                  </a:cubicBezTo>
                  <a:cubicBezTo>
                    <a:pt x="9788" y="3507"/>
                    <a:pt x="9871" y="3174"/>
                    <a:pt x="9871" y="2829"/>
                  </a:cubicBezTo>
                  <a:cubicBezTo>
                    <a:pt x="9871" y="1650"/>
                    <a:pt x="8823" y="698"/>
                    <a:pt x="7537" y="698"/>
                  </a:cubicBezTo>
                  <a:cubicBezTo>
                    <a:pt x="7025" y="698"/>
                    <a:pt x="6537" y="840"/>
                    <a:pt x="6120" y="1126"/>
                  </a:cubicBezTo>
                  <a:cubicBezTo>
                    <a:pt x="5762" y="384"/>
                    <a:pt x="5041" y="1"/>
                    <a:pt x="43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53;p45">
              <a:extLst>
                <a:ext uri="{FF2B5EF4-FFF2-40B4-BE49-F238E27FC236}">
                  <a16:creationId xmlns:a16="http://schemas.microsoft.com/office/drawing/2014/main" id="{773EA241-9994-DC63-AA06-BFDC9352A962}"/>
                </a:ext>
              </a:extLst>
            </p:cNvPr>
            <p:cNvSpPr/>
            <p:nvPr/>
          </p:nvSpPr>
          <p:spPr>
            <a:xfrm>
              <a:off x="4168190" y="3503443"/>
              <a:ext cx="589317" cy="349709"/>
            </a:xfrm>
            <a:custGeom>
              <a:avLst/>
              <a:gdLst/>
              <a:ahLst/>
              <a:cxnLst/>
              <a:rect l="l" t="t" r="r" b="b"/>
              <a:pathLst>
                <a:path w="14848" h="8811" extrusionOk="0">
                  <a:moveTo>
                    <a:pt x="1" y="0"/>
                  </a:moveTo>
                  <a:lnTo>
                    <a:pt x="1" y="8811"/>
                  </a:lnTo>
                  <a:lnTo>
                    <a:pt x="14848" y="8811"/>
                  </a:lnTo>
                  <a:lnTo>
                    <a:pt x="148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4;p45">
              <a:extLst>
                <a:ext uri="{FF2B5EF4-FFF2-40B4-BE49-F238E27FC236}">
                  <a16:creationId xmlns:a16="http://schemas.microsoft.com/office/drawing/2014/main" id="{4087451D-892E-684A-E32F-2B519C44FFB9}"/>
                </a:ext>
              </a:extLst>
            </p:cNvPr>
            <p:cNvSpPr/>
            <p:nvPr/>
          </p:nvSpPr>
          <p:spPr>
            <a:xfrm>
              <a:off x="4168190" y="3605965"/>
              <a:ext cx="589317" cy="246713"/>
            </a:xfrm>
            <a:custGeom>
              <a:avLst/>
              <a:gdLst/>
              <a:ahLst/>
              <a:cxnLst/>
              <a:rect l="l" t="t" r="r" b="b"/>
              <a:pathLst>
                <a:path w="14848" h="6216" extrusionOk="0">
                  <a:moveTo>
                    <a:pt x="7418" y="1"/>
                  </a:moveTo>
                  <a:lnTo>
                    <a:pt x="1" y="6216"/>
                  </a:lnTo>
                  <a:lnTo>
                    <a:pt x="14848" y="6216"/>
                  </a:lnTo>
                  <a:lnTo>
                    <a:pt x="74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55;p45">
              <a:extLst>
                <a:ext uri="{FF2B5EF4-FFF2-40B4-BE49-F238E27FC236}">
                  <a16:creationId xmlns:a16="http://schemas.microsoft.com/office/drawing/2014/main" id="{608E0324-E02F-B59B-4CA4-382370D2686C}"/>
                </a:ext>
              </a:extLst>
            </p:cNvPr>
            <p:cNvSpPr/>
            <p:nvPr/>
          </p:nvSpPr>
          <p:spPr>
            <a:xfrm>
              <a:off x="4168190" y="3503443"/>
              <a:ext cx="589317" cy="205594"/>
            </a:xfrm>
            <a:custGeom>
              <a:avLst/>
              <a:gdLst/>
              <a:ahLst/>
              <a:cxnLst/>
              <a:rect l="l" t="t" r="r" b="b"/>
              <a:pathLst>
                <a:path w="14848" h="5180" extrusionOk="0">
                  <a:moveTo>
                    <a:pt x="1" y="0"/>
                  </a:moveTo>
                  <a:lnTo>
                    <a:pt x="7466" y="5179"/>
                  </a:lnTo>
                  <a:lnTo>
                    <a:pt x="148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56;p45">
              <a:extLst>
                <a:ext uri="{FF2B5EF4-FFF2-40B4-BE49-F238E27FC236}">
                  <a16:creationId xmlns:a16="http://schemas.microsoft.com/office/drawing/2014/main" id="{1260CF97-7F50-7D3A-0B83-7D43DB199870}"/>
                </a:ext>
              </a:extLst>
            </p:cNvPr>
            <p:cNvSpPr/>
            <p:nvPr/>
          </p:nvSpPr>
          <p:spPr>
            <a:xfrm>
              <a:off x="3354404" y="2933995"/>
              <a:ext cx="569472" cy="569472"/>
            </a:xfrm>
            <a:custGeom>
              <a:avLst/>
              <a:gdLst/>
              <a:ahLst/>
              <a:cxnLst/>
              <a:rect l="l" t="t" r="r" b="b"/>
              <a:pathLst>
                <a:path w="14348" h="14348" extrusionOk="0">
                  <a:moveTo>
                    <a:pt x="7148" y="4382"/>
                  </a:moveTo>
                  <a:cubicBezTo>
                    <a:pt x="8459" y="4382"/>
                    <a:pt x="9745" y="5299"/>
                    <a:pt x="9931" y="6834"/>
                  </a:cubicBezTo>
                  <a:cubicBezTo>
                    <a:pt x="10121" y="8358"/>
                    <a:pt x="9038" y="9740"/>
                    <a:pt x="7514" y="9930"/>
                  </a:cubicBezTo>
                  <a:cubicBezTo>
                    <a:pt x="7388" y="9946"/>
                    <a:pt x="7264" y="9954"/>
                    <a:pt x="7143" y="9954"/>
                  </a:cubicBezTo>
                  <a:cubicBezTo>
                    <a:pt x="4894" y="9954"/>
                    <a:pt x="3532" y="7317"/>
                    <a:pt x="4978" y="5453"/>
                  </a:cubicBezTo>
                  <a:cubicBezTo>
                    <a:pt x="5552" y="4717"/>
                    <a:pt x="6355" y="4382"/>
                    <a:pt x="7148" y="4382"/>
                  </a:cubicBezTo>
                  <a:close/>
                  <a:moveTo>
                    <a:pt x="7359" y="0"/>
                  </a:moveTo>
                  <a:lnTo>
                    <a:pt x="5240" y="262"/>
                  </a:lnTo>
                  <a:lnTo>
                    <a:pt x="5478" y="2191"/>
                  </a:lnTo>
                  <a:cubicBezTo>
                    <a:pt x="4859" y="2405"/>
                    <a:pt x="4275" y="2739"/>
                    <a:pt x="3775" y="3167"/>
                  </a:cubicBezTo>
                  <a:lnTo>
                    <a:pt x="2239" y="1965"/>
                  </a:lnTo>
                  <a:lnTo>
                    <a:pt x="918" y="3644"/>
                  </a:lnTo>
                  <a:lnTo>
                    <a:pt x="2466" y="4846"/>
                  </a:lnTo>
                  <a:cubicBezTo>
                    <a:pt x="2168" y="5441"/>
                    <a:pt x="1989" y="6084"/>
                    <a:pt x="1930" y="6739"/>
                  </a:cubicBezTo>
                  <a:lnTo>
                    <a:pt x="1" y="6977"/>
                  </a:lnTo>
                  <a:lnTo>
                    <a:pt x="263" y="9097"/>
                  </a:lnTo>
                  <a:lnTo>
                    <a:pt x="2192" y="8859"/>
                  </a:lnTo>
                  <a:cubicBezTo>
                    <a:pt x="2406" y="9490"/>
                    <a:pt x="2739" y="10061"/>
                    <a:pt x="3168" y="10573"/>
                  </a:cubicBezTo>
                  <a:lnTo>
                    <a:pt x="1966" y="12109"/>
                  </a:lnTo>
                  <a:lnTo>
                    <a:pt x="3644" y="13419"/>
                  </a:lnTo>
                  <a:lnTo>
                    <a:pt x="4847" y="11883"/>
                  </a:lnTo>
                  <a:cubicBezTo>
                    <a:pt x="5442" y="12180"/>
                    <a:pt x="6085" y="12359"/>
                    <a:pt x="6740" y="12407"/>
                  </a:cubicBezTo>
                  <a:lnTo>
                    <a:pt x="6978" y="14347"/>
                  </a:lnTo>
                  <a:lnTo>
                    <a:pt x="9097" y="14085"/>
                  </a:lnTo>
                  <a:lnTo>
                    <a:pt x="8859" y="12145"/>
                  </a:lnTo>
                  <a:cubicBezTo>
                    <a:pt x="9490" y="11930"/>
                    <a:pt x="10062" y="11609"/>
                    <a:pt x="10574" y="11180"/>
                  </a:cubicBezTo>
                  <a:lnTo>
                    <a:pt x="12110" y="12371"/>
                  </a:lnTo>
                  <a:lnTo>
                    <a:pt x="13419" y="10692"/>
                  </a:lnTo>
                  <a:lnTo>
                    <a:pt x="11883" y="9490"/>
                  </a:lnTo>
                  <a:cubicBezTo>
                    <a:pt x="12169" y="8894"/>
                    <a:pt x="12348" y="8251"/>
                    <a:pt x="12407" y="7596"/>
                  </a:cubicBezTo>
                  <a:lnTo>
                    <a:pt x="14348" y="7358"/>
                  </a:lnTo>
                  <a:lnTo>
                    <a:pt x="14086" y="5239"/>
                  </a:lnTo>
                  <a:lnTo>
                    <a:pt x="12145" y="5477"/>
                  </a:lnTo>
                  <a:cubicBezTo>
                    <a:pt x="11943" y="4858"/>
                    <a:pt x="11610" y="4275"/>
                    <a:pt x="11181" y="3775"/>
                  </a:cubicBezTo>
                  <a:lnTo>
                    <a:pt x="12383" y="2227"/>
                  </a:lnTo>
                  <a:lnTo>
                    <a:pt x="10693" y="917"/>
                  </a:lnTo>
                  <a:lnTo>
                    <a:pt x="9502" y="2453"/>
                  </a:lnTo>
                  <a:cubicBezTo>
                    <a:pt x="8907" y="2167"/>
                    <a:pt x="8264" y="1989"/>
                    <a:pt x="7597" y="1929"/>
                  </a:cubicBezTo>
                  <a:lnTo>
                    <a:pt x="73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57;p45">
              <a:extLst>
                <a:ext uri="{FF2B5EF4-FFF2-40B4-BE49-F238E27FC236}">
                  <a16:creationId xmlns:a16="http://schemas.microsoft.com/office/drawing/2014/main" id="{6B91920B-CCAC-B0E8-AC85-B261D727D2C6}"/>
                </a:ext>
              </a:extLst>
            </p:cNvPr>
            <p:cNvSpPr/>
            <p:nvPr/>
          </p:nvSpPr>
          <p:spPr>
            <a:xfrm>
              <a:off x="3895036" y="2889581"/>
              <a:ext cx="216469" cy="215993"/>
            </a:xfrm>
            <a:custGeom>
              <a:avLst/>
              <a:gdLst/>
              <a:ahLst/>
              <a:cxnLst/>
              <a:rect l="l" t="t" r="r" b="b"/>
              <a:pathLst>
                <a:path w="5454" h="5442" extrusionOk="0">
                  <a:moveTo>
                    <a:pt x="2723" y="1660"/>
                  </a:moveTo>
                  <a:cubicBezTo>
                    <a:pt x="3222" y="1660"/>
                    <a:pt x="3708" y="2010"/>
                    <a:pt x="3775" y="2596"/>
                  </a:cubicBezTo>
                  <a:cubicBezTo>
                    <a:pt x="3846" y="3167"/>
                    <a:pt x="3442" y="3703"/>
                    <a:pt x="2858" y="3774"/>
                  </a:cubicBezTo>
                  <a:cubicBezTo>
                    <a:pt x="2815" y="3779"/>
                    <a:pt x="2772" y="3782"/>
                    <a:pt x="2730" y="3782"/>
                  </a:cubicBezTo>
                  <a:cubicBezTo>
                    <a:pt x="1875" y="3782"/>
                    <a:pt x="1349" y="2775"/>
                    <a:pt x="1894" y="2072"/>
                  </a:cubicBezTo>
                  <a:cubicBezTo>
                    <a:pt x="2114" y="1789"/>
                    <a:pt x="2421" y="1660"/>
                    <a:pt x="2723" y="1660"/>
                  </a:cubicBezTo>
                  <a:close/>
                  <a:moveTo>
                    <a:pt x="2799" y="0"/>
                  </a:moveTo>
                  <a:lnTo>
                    <a:pt x="2001" y="95"/>
                  </a:lnTo>
                  <a:lnTo>
                    <a:pt x="2084" y="834"/>
                  </a:lnTo>
                  <a:cubicBezTo>
                    <a:pt x="1846" y="917"/>
                    <a:pt x="1632" y="1036"/>
                    <a:pt x="1441" y="1203"/>
                  </a:cubicBezTo>
                  <a:lnTo>
                    <a:pt x="858" y="738"/>
                  </a:lnTo>
                  <a:lnTo>
                    <a:pt x="358" y="1381"/>
                  </a:lnTo>
                  <a:lnTo>
                    <a:pt x="941" y="1834"/>
                  </a:lnTo>
                  <a:cubicBezTo>
                    <a:pt x="822" y="2060"/>
                    <a:pt x="763" y="2310"/>
                    <a:pt x="739" y="2560"/>
                  </a:cubicBezTo>
                  <a:lnTo>
                    <a:pt x="1" y="2643"/>
                  </a:lnTo>
                  <a:lnTo>
                    <a:pt x="108" y="3453"/>
                  </a:lnTo>
                  <a:lnTo>
                    <a:pt x="834" y="3358"/>
                  </a:lnTo>
                  <a:cubicBezTo>
                    <a:pt x="918" y="3596"/>
                    <a:pt x="1048" y="3822"/>
                    <a:pt x="1203" y="4013"/>
                  </a:cubicBezTo>
                  <a:lnTo>
                    <a:pt x="751" y="4596"/>
                  </a:lnTo>
                  <a:lnTo>
                    <a:pt x="1394" y="5096"/>
                  </a:lnTo>
                  <a:lnTo>
                    <a:pt x="1846" y="4513"/>
                  </a:lnTo>
                  <a:cubicBezTo>
                    <a:pt x="2072" y="4620"/>
                    <a:pt x="2311" y="4691"/>
                    <a:pt x="2572" y="4715"/>
                  </a:cubicBezTo>
                  <a:lnTo>
                    <a:pt x="2656" y="5441"/>
                  </a:lnTo>
                  <a:lnTo>
                    <a:pt x="3465" y="5346"/>
                  </a:lnTo>
                  <a:lnTo>
                    <a:pt x="3370" y="4608"/>
                  </a:lnTo>
                  <a:cubicBezTo>
                    <a:pt x="3608" y="4524"/>
                    <a:pt x="3835" y="4405"/>
                    <a:pt x="4025" y="4239"/>
                  </a:cubicBezTo>
                  <a:lnTo>
                    <a:pt x="4608" y="4703"/>
                  </a:lnTo>
                  <a:lnTo>
                    <a:pt x="5109" y="4060"/>
                  </a:lnTo>
                  <a:lnTo>
                    <a:pt x="4525" y="3608"/>
                  </a:lnTo>
                  <a:cubicBezTo>
                    <a:pt x="4632" y="3381"/>
                    <a:pt x="4692" y="3131"/>
                    <a:pt x="4716" y="2881"/>
                  </a:cubicBezTo>
                  <a:lnTo>
                    <a:pt x="5454" y="2798"/>
                  </a:lnTo>
                  <a:lnTo>
                    <a:pt x="5359" y="1988"/>
                  </a:lnTo>
                  <a:lnTo>
                    <a:pt x="4620" y="2084"/>
                  </a:lnTo>
                  <a:cubicBezTo>
                    <a:pt x="4537" y="1846"/>
                    <a:pt x="4418" y="1619"/>
                    <a:pt x="4251" y="1429"/>
                  </a:cubicBezTo>
                  <a:lnTo>
                    <a:pt x="4704" y="845"/>
                  </a:lnTo>
                  <a:lnTo>
                    <a:pt x="4073" y="345"/>
                  </a:lnTo>
                  <a:lnTo>
                    <a:pt x="3608" y="929"/>
                  </a:lnTo>
                  <a:cubicBezTo>
                    <a:pt x="3382" y="822"/>
                    <a:pt x="3144" y="750"/>
                    <a:pt x="2894" y="726"/>
                  </a:cubicBezTo>
                  <a:lnTo>
                    <a:pt x="27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58;p45">
              <a:extLst>
                <a:ext uri="{FF2B5EF4-FFF2-40B4-BE49-F238E27FC236}">
                  <a16:creationId xmlns:a16="http://schemas.microsoft.com/office/drawing/2014/main" id="{53E90D0B-5BE2-8DEE-3E88-B89DF8F90CBC}"/>
                </a:ext>
              </a:extLst>
            </p:cNvPr>
            <p:cNvSpPr/>
            <p:nvPr/>
          </p:nvSpPr>
          <p:spPr>
            <a:xfrm>
              <a:off x="5722491" y="2599876"/>
              <a:ext cx="384199" cy="297754"/>
            </a:xfrm>
            <a:custGeom>
              <a:avLst/>
              <a:gdLst/>
              <a:ahLst/>
              <a:cxnLst/>
              <a:rect l="l" t="t" r="r" b="b"/>
              <a:pathLst>
                <a:path w="9680" h="7502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lnTo>
                    <a:pt x="0" y="7216"/>
                  </a:lnTo>
                  <a:cubicBezTo>
                    <a:pt x="0" y="7371"/>
                    <a:pt x="131" y="7502"/>
                    <a:pt x="298" y="7502"/>
                  </a:cubicBezTo>
                  <a:lnTo>
                    <a:pt x="9382" y="7502"/>
                  </a:lnTo>
                  <a:cubicBezTo>
                    <a:pt x="9549" y="7502"/>
                    <a:pt x="9680" y="7371"/>
                    <a:pt x="9680" y="7216"/>
                  </a:cubicBezTo>
                  <a:lnTo>
                    <a:pt x="9680" y="298"/>
                  </a:lnTo>
                  <a:cubicBezTo>
                    <a:pt x="9680" y="132"/>
                    <a:pt x="9549" y="1"/>
                    <a:pt x="9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59;p45">
              <a:extLst>
                <a:ext uri="{FF2B5EF4-FFF2-40B4-BE49-F238E27FC236}">
                  <a16:creationId xmlns:a16="http://schemas.microsoft.com/office/drawing/2014/main" id="{75CD86AA-FD3F-A59E-D7DB-116188E91F7F}"/>
                </a:ext>
              </a:extLst>
            </p:cNvPr>
            <p:cNvSpPr/>
            <p:nvPr/>
          </p:nvSpPr>
          <p:spPr>
            <a:xfrm>
              <a:off x="5779646" y="2718513"/>
              <a:ext cx="269892" cy="22703"/>
            </a:xfrm>
            <a:custGeom>
              <a:avLst/>
              <a:gdLst/>
              <a:ahLst/>
              <a:cxnLst/>
              <a:rect l="l" t="t" r="r" b="b"/>
              <a:pathLst>
                <a:path w="6800" h="572" extrusionOk="0">
                  <a:moveTo>
                    <a:pt x="1" y="0"/>
                  </a:moveTo>
                  <a:lnTo>
                    <a:pt x="1" y="572"/>
                  </a:lnTo>
                  <a:lnTo>
                    <a:pt x="6799" y="572"/>
                  </a:lnTo>
                  <a:lnTo>
                    <a:pt x="67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260;p45">
              <a:extLst>
                <a:ext uri="{FF2B5EF4-FFF2-40B4-BE49-F238E27FC236}">
                  <a16:creationId xmlns:a16="http://schemas.microsoft.com/office/drawing/2014/main" id="{7113F0E4-1FCD-C7EF-094E-EA30B72D35F5}"/>
                </a:ext>
              </a:extLst>
            </p:cNvPr>
            <p:cNvSpPr/>
            <p:nvPr/>
          </p:nvSpPr>
          <p:spPr>
            <a:xfrm>
              <a:off x="5779646" y="2666994"/>
              <a:ext cx="269892" cy="22703"/>
            </a:xfrm>
            <a:custGeom>
              <a:avLst/>
              <a:gdLst/>
              <a:ahLst/>
              <a:cxnLst/>
              <a:rect l="l" t="t" r="r" b="b"/>
              <a:pathLst>
                <a:path w="6800" h="572" extrusionOk="0">
                  <a:moveTo>
                    <a:pt x="1" y="0"/>
                  </a:moveTo>
                  <a:lnTo>
                    <a:pt x="1" y="572"/>
                  </a:lnTo>
                  <a:lnTo>
                    <a:pt x="6799" y="572"/>
                  </a:lnTo>
                  <a:lnTo>
                    <a:pt x="67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261;p45">
              <a:extLst>
                <a:ext uri="{FF2B5EF4-FFF2-40B4-BE49-F238E27FC236}">
                  <a16:creationId xmlns:a16="http://schemas.microsoft.com/office/drawing/2014/main" id="{311AC22E-F5B4-C388-F79F-03DE84B1A21F}"/>
                </a:ext>
              </a:extLst>
            </p:cNvPr>
            <p:cNvSpPr/>
            <p:nvPr/>
          </p:nvSpPr>
          <p:spPr>
            <a:xfrm>
              <a:off x="5779646" y="2770468"/>
              <a:ext cx="269892" cy="22742"/>
            </a:xfrm>
            <a:custGeom>
              <a:avLst/>
              <a:gdLst/>
              <a:ahLst/>
              <a:cxnLst/>
              <a:rect l="l" t="t" r="r" b="b"/>
              <a:pathLst>
                <a:path w="6800" h="573" extrusionOk="0">
                  <a:moveTo>
                    <a:pt x="1" y="1"/>
                  </a:moveTo>
                  <a:lnTo>
                    <a:pt x="1" y="572"/>
                  </a:lnTo>
                  <a:lnTo>
                    <a:pt x="6799" y="572"/>
                  </a:lnTo>
                  <a:lnTo>
                    <a:pt x="67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262;p45">
              <a:extLst>
                <a:ext uri="{FF2B5EF4-FFF2-40B4-BE49-F238E27FC236}">
                  <a16:creationId xmlns:a16="http://schemas.microsoft.com/office/drawing/2014/main" id="{E944DA36-901B-25CB-9FF3-81BB54C7316D}"/>
                </a:ext>
              </a:extLst>
            </p:cNvPr>
            <p:cNvSpPr/>
            <p:nvPr/>
          </p:nvSpPr>
          <p:spPr>
            <a:xfrm>
              <a:off x="5779646" y="2821987"/>
              <a:ext cx="177732" cy="22703"/>
            </a:xfrm>
            <a:custGeom>
              <a:avLst/>
              <a:gdLst/>
              <a:ahLst/>
              <a:cxnLst/>
              <a:rect l="l" t="t" r="r" b="b"/>
              <a:pathLst>
                <a:path w="4478" h="572" extrusionOk="0">
                  <a:moveTo>
                    <a:pt x="1" y="1"/>
                  </a:moveTo>
                  <a:lnTo>
                    <a:pt x="1" y="572"/>
                  </a:lnTo>
                  <a:lnTo>
                    <a:pt x="4478" y="572"/>
                  </a:lnTo>
                  <a:lnTo>
                    <a:pt x="447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63;p45">
              <a:extLst>
                <a:ext uri="{FF2B5EF4-FFF2-40B4-BE49-F238E27FC236}">
                  <a16:creationId xmlns:a16="http://schemas.microsoft.com/office/drawing/2014/main" id="{886EA800-88CE-BDD1-1C7B-1F46D3989864}"/>
                </a:ext>
              </a:extLst>
            </p:cNvPr>
            <p:cNvSpPr/>
            <p:nvPr/>
          </p:nvSpPr>
          <p:spPr>
            <a:xfrm>
              <a:off x="5205475" y="3269980"/>
              <a:ext cx="336492" cy="367212"/>
            </a:xfrm>
            <a:custGeom>
              <a:avLst/>
              <a:gdLst/>
              <a:ahLst/>
              <a:cxnLst/>
              <a:rect l="l" t="t" r="r" b="b"/>
              <a:pathLst>
                <a:path w="8478" h="9252" extrusionOk="0">
                  <a:moveTo>
                    <a:pt x="298" y="1"/>
                  </a:moveTo>
                  <a:cubicBezTo>
                    <a:pt x="132" y="1"/>
                    <a:pt x="1" y="143"/>
                    <a:pt x="1" y="310"/>
                  </a:cubicBezTo>
                  <a:lnTo>
                    <a:pt x="1" y="8942"/>
                  </a:lnTo>
                  <a:cubicBezTo>
                    <a:pt x="1" y="9109"/>
                    <a:pt x="132" y="9252"/>
                    <a:pt x="298" y="9252"/>
                  </a:cubicBezTo>
                  <a:lnTo>
                    <a:pt x="8168" y="9252"/>
                  </a:lnTo>
                  <a:cubicBezTo>
                    <a:pt x="8347" y="9252"/>
                    <a:pt x="8478" y="9109"/>
                    <a:pt x="8478" y="8942"/>
                  </a:cubicBezTo>
                  <a:lnTo>
                    <a:pt x="8478" y="310"/>
                  </a:lnTo>
                  <a:cubicBezTo>
                    <a:pt x="8478" y="143"/>
                    <a:pt x="8347" y="1"/>
                    <a:pt x="81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264;p45">
              <a:extLst>
                <a:ext uri="{FF2B5EF4-FFF2-40B4-BE49-F238E27FC236}">
                  <a16:creationId xmlns:a16="http://schemas.microsoft.com/office/drawing/2014/main" id="{881DB766-0FB5-20B2-2226-8E88FB071618}"/>
                </a:ext>
              </a:extLst>
            </p:cNvPr>
            <p:cNvSpPr/>
            <p:nvPr/>
          </p:nvSpPr>
          <p:spPr>
            <a:xfrm>
              <a:off x="5265012" y="3347020"/>
              <a:ext cx="216946" cy="213175"/>
            </a:xfrm>
            <a:custGeom>
              <a:avLst/>
              <a:gdLst/>
              <a:ahLst/>
              <a:cxnLst/>
              <a:rect l="l" t="t" r="r" b="b"/>
              <a:pathLst>
                <a:path w="5466" h="5371" extrusionOk="0">
                  <a:moveTo>
                    <a:pt x="1" y="0"/>
                  </a:moveTo>
                  <a:lnTo>
                    <a:pt x="1584" y="4358"/>
                  </a:lnTo>
                  <a:lnTo>
                    <a:pt x="2477" y="3441"/>
                  </a:lnTo>
                  <a:lnTo>
                    <a:pt x="4442" y="5370"/>
                  </a:lnTo>
                  <a:lnTo>
                    <a:pt x="5466" y="4310"/>
                  </a:lnTo>
                  <a:lnTo>
                    <a:pt x="3501" y="2393"/>
                  </a:lnTo>
                  <a:lnTo>
                    <a:pt x="4394" y="14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265;p45">
              <a:extLst>
                <a:ext uri="{FF2B5EF4-FFF2-40B4-BE49-F238E27FC236}">
                  <a16:creationId xmlns:a16="http://schemas.microsoft.com/office/drawing/2014/main" id="{072DBE1E-98A9-10D4-0F26-B52E789F5C23}"/>
                </a:ext>
              </a:extLst>
            </p:cNvPr>
            <p:cNvSpPr/>
            <p:nvPr/>
          </p:nvSpPr>
          <p:spPr>
            <a:xfrm>
              <a:off x="3411123" y="2289889"/>
              <a:ext cx="305811" cy="193767"/>
            </a:xfrm>
            <a:custGeom>
              <a:avLst/>
              <a:gdLst/>
              <a:ahLst/>
              <a:cxnLst/>
              <a:rect l="l" t="t" r="r" b="b"/>
              <a:pathLst>
                <a:path w="7705" h="4882" extrusionOk="0">
                  <a:moveTo>
                    <a:pt x="7335" y="0"/>
                  </a:moveTo>
                  <a:lnTo>
                    <a:pt x="5120" y="2227"/>
                  </a:lnTo>
                  <a:lnTo>
                    <a:pt x="3561" y="2227"/>
                  </a:lnTo>
                  <a:lnTo>
                    <a:pt x="2191" y="3608"/>
                  </a:lnTo>
                  <a:lnTo>
                    <a:pt x="1549" y="2965"/>
                  </a:lnTo>
                  <a:lnTo>
                    <a:pt x="1" y="4513"/>
                  </a:lnTo>
                  <a:lnTo>
                    <a:pt x="382" y="4882"/>
                  </a:lnTo>
                  <a:lnTo>
                    <a:pt x="1549" y="3703"/>
                  </a:lnTo>
                  <a:lnTo>
                    <a:pt x="2191" y="4346"/>
                  </a:lnTo>
                  <a:lnTo>
                    <a:pt x="3787" y="2750"/>
                  </a:lnTo>
                  <a:lnTo>
                    <a:pt x="5335" y="2750"/>
                  </a:lnTo>
                  <a:lnTo>
                    <a:pt x="7704" y="381"/>
                  </a:lnTo>
                  <a:lnTo>
                    <a:pt x="73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266;p45">
              <a:extLst>
                <a:ext uri="{FF2B5EF4-FFF2-40B4-BE49-F238E27FC236}">
                  <a16:creationId xmlns:a16="http://schemas.microsoft.com/office/drawing/2014/main" id="{640BE10E-DDE1-646D-1030-8F305FB1289B}"/>
                </a:ext>
              </a:extLst>
            </p:cNvPr>
            <p:cNvSpPr/>
            <p:nvPr/>
          </p:nvSpPr>
          <p:spPr>
            <a:xfrm>
              <a:off x="3661137" y="2279966"/>
              <a:ext cx="67592" cy="66163"/>
            </a:xfrm>
            <a:custGeom>
              <a:avLst/>
              <a:gdLst/>
              <a:ahLst/>
              <a:cxnLst/>
              <a:rect l="l" t="t" r="r" b="b"/>
              <a:pathLst>
                <a:path w="1703" h="1667" extrusionOk="0">
                  <a:moveTo>
                    <a:pt x="0" y="0"/>
                  </a:moveTo>
                  <a:lnTo>
                    <a:pt x="0" y="524"/>
                  </a:lnTo>
                  <a:lnTo>
                    <a:pt x="1167" y="524"/>
                  </a:lnTo>
                  <a:lnTo>
                    <a:pt x="1167" y="1667"/>
                  </a:lnTo>
                  <a:lnTo>
                    <a:pt x="1703" y="1667"/>
                  </a:lnTo>
                  <a:lnTo>
                    <a:pt x="1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267;p45">
              <a:extLst>
                <a:ext uri="{FF2B5EF4-FFF2-40B4-BE49-F238E27FC236}">
                  <a16:creationId xmlns:a16="http://schemas.microsoft.com/office/drawing/2014/main" id="{2AD89004-FC45-23E9-36A0-57805835EEA9}"/>
                </a:ext>
              </a:extLst>
            </p:cNvPr>
            <p:cNvSpPr/>
            <p:nvPr/>
          </p:nvSpPr>
          <p:spPr>
            <a:xfrm>
              <a:off x="3370955" y="2208602"/>
              <a:ext cx="397932" cy="306248"/>
            </a:xfrm>
            <a:custGeom>
              <a:avLst/>
              <a:gdLst/>
              <a:ahLst/>
              <a:cxnLst/>
              <a:rect l="l" t="t" r="r" b="b"/>
              <a:pathLst>
                <a:path w="10026" h="7716" extrusionOk="0">
                  <a:moveTo>
                    <a:pt x="1" y="0"/>
                  </a:moveTo>
                  <a:lnTo>
                    <a:pt x="1" y="7715"/>
                  </a:lnTo>
                  <a:lnTo>
                    <a:pt x="10026" y="7715"/>
                  </a:lnTo>
                  <a:lnTo>
                    <a:pt x="10026" y="7465"/>
                  </a:lnTo>
                  <a:lnTo>
                    <a:pt x="251" y="7465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268;p45">
              <a:extLst>
                <a:ext uri="{FF2B5EF4-FFF2-40B4-BE49-F238E27FC236}">
                  <a16:creationId xmlns:a16="http://schemas.microsoft.com/office/drawing/2014/main" id="{264F4F4C-305E-EFD7-348E-8E655232387D}"/>
                </a:ext>
              </a:extLst>
            </p:cNvPr>
            <p:cNvSpPr/>
            <p:nvPr/>
          </p:nvSpPr>
          <p:spPr>
            <a:xfrm>
              <a:off x="4902077" y="2149065"/>
              <a:ext cx="857741" cy="5676"/>
            </a:xfrm>
            <a:custGeom>
              <a:avLst/>
              <a:gdLst/>
              <a:ahLst/>
              <a:cxnLst/>
              <a:rect l="l" t="t" r="r" b="b"/>
              <a:pathLst>
                <a:path w="21611" h="143" extrusionOk="0">
                  <a:moveTo>
                    <a:pt x="1" y="0"/>
                  </a:moveTo>
                  <a:lnTo>
                    <a:pt x="1" y="143"/>
                  </a:lnTo>
                  <a:lnTo>
                    <a:pt x="21611" y="143"/>
                  </a:lnTo>
                  <a:lnTo>
                    <a:pt x="216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269;p45">
              <a:extLst>
                <a:ext uri="{FF2B5EF4-FFF2-40B4-BE49-F238E27FC236}">
                  <a16:creationId xmlns:a16="http://schemas.microsoft.com/office/drawing/2014/main" id="{D3212D71-5879-8595-CD6B-231D9B1175B9}"/>
                </a:ext>
              </a:extLst>
            </p:cNvPr>
            <p:cNvSpPr/>
            <p:nvPr/>
          </p:nvSpPr>
          <p:spPr>
            <a:xfrm>
              <a:off x="4902077" y="2114534"/>
              <a:ext cx="857741" cy="6192"/>
            </a:xfrm>
            <a:custGeom>
              <a:avLst/>
              <a:gdLst/>
              <a:ahLst/>
              <a:cxnLst/>
              <a:rect l="l" t="t" r="r" b="b"/>
              <a:pathLst>
                <a:path w="21611" h="156" extrusionOk="0">
                  <a:moveTo>
                    <a:pt x="1" y="1"/>
                  </a:moveTo>
                  <a:lnTo>
                    <a:pt x="1" y="156"/>
                  </a:lnTo>
                  <a:lnTo>
                    <a:pt x="21611" y="156"/>
                  </a:lnTo>
                  <a:lnTo>
                    <a:pt x="216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270;p45">
              <a:extLst>
                <a:ext uri="{FF2B5EF4-FFF2-40B4-BE49-F238E27FC236}">
                  <a16:creationId xmlns:a16="http://schemas.microsoft.com/office/drawing/2014/main" id="{7AC7DBD4-20E4-903F-C2DC-67785462C7B9}"/>
                </a:ext>
              </a:extLst>
            </p:cNvPr>
            <p:cNvSpPr/>
            <p:nvPr/>
          </p:nvSpPr>
          <p:spPr>
            <a:xfrm>
              <a:off x="4902077" y="2080043"/>
              <a:ext cx="857741" cy="6192"/>
            </a:xfrm>
            <a:custGeom>
              <a:avLst/>
              <a:gdLst/>
              <a:ahLst/>
              <a:cxnLst/>
              <a:rect l="l" t="t" r="r" b="b"/>
              <a:pathLst>
                <a:path w="21611" h="156" extrusionOk="0">
                  <a:moveTo>
                    <a:pt x="1" y="1"/>
                  </a:moveTo>
                  <a:lnTo>
                    <a:pt x="1" y="156"/>
                  </a:lnTo>
                  <a:lnTo>
                    <a:pt x="21611" y="156"/>
                  </a:lnTo>
                  <a:lnTo>
                    <a:pt x="216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271;p45">
              <a:extLst>
                <a:ext uri="{FF2B5EF4-FFF2-40B4-BE49-F238E27FC236}">
                  <a16:creationId xmlns:a16="http://schemas.microsoft.com/office/drawing/2014/main" id="{54F9E0E2-E465-742E-092F-2A5DF965EB48}"/>
                </a:ext>
              </a:extLst>
            </p:cNvPr>
            <p:cNvSpPr/>
            <p:nvPr/>
          </p:nvSpPr>
          <p:spPr>
            <a:xfrm>
              <a:off x="4902077" y="2046027"/>
              <a:ext cx="857741" cy="5715"/>
            </a:xfrm>
            <a:custGeom>
              <a:avLst/>
              <a:gdLst/>
              <a:ahLst/>
              <a:cxnLst/>
              <a:rect l="l" t="t" r="r" b="b"/>
              <a:pathLst>
                <a:path w="21611" h="144" extrusionOk="0">
                  <a:moveTo>
                    <a:pt x="1" y="0"/>
                  </a:moveTo>
                  <a:lnTo>
                    <a:pt x="1" y="143"/>
                  </a:lnTo>
                  <a:lnTo>
                    <a:pt x="21611" y="143"/>
                  </a:lnTo>
                  <a:lnTo>
                    <a:pt x="216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272;p45">
              <a:extLst>
                <a:ext uri="{FF2B5EF4-FFF2-40B4-BE49-F238E27FC236}">
                  <a16:creationId xmlns:a16="http://schemas.microsoft.com/office/drawing/2014/main" id="{A51FFBF3-648F-4964-F34E-7BDB03BDA9DC}"/>
                </a:ext>
              </a:extLst>
            </p:cNvPr>
            <p:cNvSpPr/>
            <p:nvPr/>
          </p:nvSpPr>
          <p:spPr>
            <a:xfrm>
              <a:off x="4902077" y="2011536"/>
              <a:ext cx="857741" cy="6192"/>
            </a:xfrm>
            <a:custGeom>
              <a:avLst/>
              <a:gdLst/>
              <a:ahLst/>
              <a:cxnLst/>
              <a:rect l="l" t="t" r="r" b="b"/>
              <a:pathLst>
                <a:path w="21611" h="156" extrusionOk="0">
                  <a:moveTo>
                    <a:pt x="1" y="0"/>
                  </a:moveTo>
                  <a:lnTo>
                    <a:pt x="1" y="155"/>
                  </a:lnTo>
                  <a:lnTo>
                    <a:pt x="21611" y="155"/>
                  </a:lnTo>
                  <a:lnTo>
                    <a:pt x="216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273;p45">
              <a:extLst>
                <a:ext uri="{FF2B5EF4-FFF2-40B4-BE49-F238E27FC236}">
                  <a16:creationId xmlns:a16="http://schemas.microsoft.com/office/drawing/2014/main" id="{01628F58-1FF4-33BB-8719-C86BD40AFE29}"/>
                </a:ext>
              </a:extLst>
            </p:cNvPr>
            <p:cNvSpPr/>
            <p:nvPr/>
          </p:nvSpPr>
          <p:spPr>
            <a:xfrm>
              <a:off x="4902077" y="1977044"/>
              <a:ext cx="857741" cy="6152"/>
            </a:xfrm>
            <a:custGeom>
              <a:avLst/>
              <a:gdLst/>
              <a:ahLst/>
              <a:cxnLst/>
              <a:rect l="l" t="t" r="r" b="b"/>
              <a:pathLst>
                <a:path w="21611" h="155" extrusionOk="0">
                  <a:moveTo>
                    <a:pt x="1" y="0"/>
                  </a:moveTo>
                  <a:lnTo>
                    <a:pt x="1" y="155"/>
                  </a:lnTo>
                  <a:lnTo>
                    <a:pt x="21611" y="155"/>
                  </a:lnTo>
                  <a:lnTo>
                    <a:pt x="216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274;p45">
              <a:extLst>
                <a:ext uri="{FF2B5EF4-FFF2-40B4-BE49-F238E27FC236}">
                  <a16:creationId xmlns:a16="http://schemas.microsoft.com/office/drawing/2014/main" id="{B3B5DACF-75CF-C4D0-F19A-D1BACBA7C717}"/>
                </a:ext>
              </a:extLst>
            </p:cNvPr>
            <p:cNvSpPr/>
            <p:nvPr/>
          </p:nvSpPr>
          <p:spPr>
            <a:xfrm>
              <a:off x="4902077" y="1942989"/>
              <a:ext cx="857741" cy="5715"/>
            </a:xfrm>
            <a:custGeom>
              <a:avLst/>
              <a:gdLst/>
              <a:ahLst/>
              <a:cxnLst/>
              <a:rect l="l" t="t" r="r" b="b"/>
              <a:pathLst>
                <a:path w="21611" h="144" extrusionOk="0">
                  <a:moveTo>
                    <a:pt x="1" y="1"/>
                  </a:moveTo>
                  <a:lnTo>
                    <a:pt x="1" y="144"/>
                  </a:lnTo>
                  <a:lnTo>
                    <a:pt x="21611" y="144"/>
                  </a:lnTo>
                  <a:lnTo>
                    <a:pt x="216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275;p45">
              <a:extLst>
                <a:ext uri="{FF2B5EF4-FFF2-40B4-BE49-F238E27FC236}">
                  <a16:creationId xmlns:a16="http://schemas.microsoft.com/office/drawing/2014/main" id="{A3C520B1-B23E-4B74-5BB3-C0E8056A2CA0}"/>
                </a:ext>
              </a:extLst>
            </p:cNvPr>
            <p:cNvSpPr/>
            <p:nvPr/>
          </p:nvSpPr>
          <p:spPr>
            <a:xfrm>
              <a:off x="4902077" y="1908498"/>
              <a:ext cx="857741" cy="6192"/>
            </a:xfrm>
            <a:custGeom>
              <a:avLst/>
              <a:gdLst/>
              <a:ahLst/>
              <a:cxnLst/>
              <a:rect l="l" t="t" r="r" b="b"/>
              <a:pathLst>
                <a:path w="21611" h="156" extrusionOk="0">
                  <a:moveTo>
                    <a:pt x="1" y="1"/>
                  </a:moveTo>
                  <a:lnTo>
                    <a:pt x="1" y="156"/>
                  </a:lnTo>
                  <a:lnTo>
                    <a:pt x="21611" y="156"/>
                  </a:lnTo>
                  <a:lnTo>
                    <a:pt x="216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276;p45">
              <a:extLst>
                <a:ext uri="{FF2B5EF4-FFF2-40B4-BE49-F238E27FC236}">
                  <a16:creationId xmlns:a16="http://schemas.microsoft.com/office/drawing/2014/main" id="{63A75DE0-C489-624C-CE16-0AFDE6A98056}"/>
                </a:ext>
              </a:extLst>
            </p:cNvPr>
            <p:cNvSpPr/>
            <p:nvPr/>
          </p:nvSpPr>
          <p:spPr>
            <a:xfrm>
              <a:off x="4902077" y="1874006"/>
              <a:ext cx="857741" cy="6192"/>
            </a:xfrm>
            <a:custGeom>
              <a:avLst/>
              <a:gdLst/>
              <a:ahLst/>
              <a:cxnLst/>
              <a:rect l="l" t="t" r="r" b="b"/>
              <a:pathLst>
                <a:path w="21611" h="156" extrusionOk="0">
                  <a:moveTo>
                    <a:pt x="1" y="1"/>
                  </a:moveTo>
                  <a:lnTo>
                    <a:pt x="1" y="155"/>
                  </a:lnTo>
                  <a:lnTo>
                    <a:pt x="21611" y="155"/>
                  </a:lnTo>
                  <a:lnTo>
                    <a:pt x="216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277;p45">
              <a:extLst>
                <a:ext uri="{FF2B5EF4-FFF2-40B4-BE49-F238E27FC236}">
                  <a16:creationId xmlns:a16="http://schemas.microsoft.com/office/drawing/2014/main" id="{7987BBF7-67F7-B916-C1D3-3DC0260CF0D8}"/>
                </a:ext>
              </a:extLst>
            </p:cNvPr>
            <p:cNvSpPr/>
            <p:nvPr/>
          </p:nvSpPr>
          <p:spPr>
            <a:xfrm>
              <a:off x="4902077" y="1839991"/>
              <a:ext cx="857741" cy="5715"/>
            </a:xfrm>
            <a:custGeom>
              <a:avLst/>
              <a:gdLst/>
              <a:ahLst/>
              <a:cxnLst/>
              <a:rect l="l" t="t" r="r" b="b"/>
              <a:pathLst>
                <a:path w="21611" h="144" extrusionOk="0">
                  <a:moveTo>
                    <a:pt x="1" y="0"/>
                  </a:moveTo>
                  <a:lnTo>
                    <a:pt x="1" y="143"/>
                  </a:lnTo>
                  <a:lnTo>
                    <a:pt x="21611" y="143"/>
                  </a:lnTo>
                  <a:lnTo>
                    <a:pt x="216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278;p45">
              <a:extLst>
                <a:ext uri="{FF2B5EF4-FFF2-40B4-BE49-F238E27FC236}">
                  <a16:creationId xmlns:a16="http://schemas.microsoft.com/office/drawing/2014/main" id="{6942D272-7E09-E9C8-D428-22E53D0C9DD9}"/>
                </a:ext>
              </a:extLst>
            </p:cNvPr>
            <p:cNvSpPr/>
            <p:nvPr/>
          </p:nvSpPr>
          <p:spPr>
            <a:xfrm>
              <a:off x="4902077" y="1805500"/>
              <a:ext cx="857741" cy="6152"/>
            </a:xfrm>
            <a:custGeom>
              <a:avLst/>
              <a:gdLst/>
              <a:ahLst/>
              <a:cxnLst/>
              <a:rect l="l" t="t" r="r" b="b"/>
              <a:pathLst>
                <a:path w="21611" h="155" extrusionOk="0">
                  <a:moveTo>
                    <a:pt x="1" y="0"/>
                  </a:moveTo>
                  <a:lnTo>
                    <a:pt x="1" y="155"/>
                  </a:lnTo>
                  <a:lnTo>
                    <a:pt x="21611" y="155"/>
                  </a:lnTo>
                  <a:lnTo>
                    <a:pt x="216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279;p45">
              <a:extLst>
                <a:ext uri="{FF2B5EF4-FFF2-40B4-BE49-F238E27FC236}">
                  <a16:creationId xmlns:a16="http://schemas.microsoft.com/office/drawing/2014/main" id="{9D03062B-FD86-5D16-F9C8-38D1E23050FF}"/>
                </a:ext>
              </a:extLst>
            </p:cNvPr>
            <p:cNvSpPr/>
            <p:nvPr/>
          </p:nvSpPr>
          <p:spPr>
            <a:xfrm>
              <a:off x="4902077" y="1771445"/>
              <a:ext cx="857741" cy="5715"/>
            </a:xfrm>
            <a:custGeom>
              <a:avLst/>
              <a:gdLst/>
              <a:ahLst/>
              <a:cxnLst/>
              <a:rect l="l" t="t" r="r" b="b"/>
              <a:pathLst>
                <a:path w="21611" h="144" extrusionOk="0">
                  <a:moveTo>
                    <a:pt x="1" y="1"/>
                  </a:moveTo>
                  <a:lnTo>
                    <a:pt x="1" y="144"/>
                  </a:lnTo>
                  <a:lnTo>
                    <a:pt x="21611" y="144"/>
                  </a:lnTo>
                  <a:lnTo>
                    <a:pt x="216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280;p45">
              <a:extLst>
                <a:ext uri="{FF2B5EF4-FFF2-40B4-BE49-F238E27FC236}">
                  <a16:creationId xmlns:a16="http://schemas.microsoft.com/office/drawing/2014/main" id="{BDE1F491-B3DB-70E0-98BB-31A0B78D9736}"/>
                </a:ext>
              </a:extLst>
            </p:cNvPr>
            <p:cNvSpPr/>
            <p:nvPr/>
          </p:nvSpPr>
          <p:spPr>
            <a:xfrm>
              <a:off x="4902077" y="1736953"/>
              <a:ext cx="857741" cy="6192"/>
            </a:xfrm>
            <a:custGeom>
              <a:avLst/>
              <a:gdLst/>
              <a:ahLst/>
              <a:cxnLst/>
              <a:rect l="l" t="t" r="r" b="b"/>
              <a:pathLst>
                <a:path w="21611" h="156" extrusionOk="0">
                  <a:moveTo>
                    <a:pt x="1" y="1"/>
                  </a:moveTo>
                  <a:lnTo>
                    <a:pt x="1" y="156"/>
                  </a:lnTo>
                  <a:lnTo>
                    <a:pt x="21611" y="156"/>
                  </a:lnTo>
                  <a:lnTo>
                    <a:pt x="216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281;p45">
              <a:extLst>
                <a:ext uri="{FF2B5EF4-FFF2-40B4-BE49-F238E27FC236}">
                  <a16:creationId xmlns:a16="http://schemas.microsoft.com/office/drawing/2014/main" id="{10CE78D8-51EF-69EF-E22A-AB75F30D1F35}"/>
                </a:ext>
              </a:extLst>
            </p:cNvPr>
            <p:cNvSpPr/>
            <p:nvPr/>
          </p:nvSpPr>
          <p:spPr>
            <a:xfrm>
              <a:off x="5021666" y="1666065"/>
              <a:ext cx="89818" cy="517042"/>
            </a:xfrm>
            <a:custGeom>
              <a:avLst/>
              <a:gdLst/>
              <a:ahLst/>
              <a:cxnLst/>
              <a:rect l="l" t="t" r="r" b="b"/>
              <a:pathLst>
                <a:path w="2263" h="13027" extrusionOk="0">
                  <a:moveTo>
                    <a:pt x="0" y="1"/>
                  </a:moveTo>
                  <a:lnTo>
                    <a:pt x="0" y="13026"/>
                  </a:lnTo>
                  <a:lnTo>
                    <a:pt x="2262" y="13026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282;p45">
              <a:extLst>
                <a:ext uri="{FF2B5EF4-FFF2-40B4-BE49-F238E27FC236}">
                  <a16:creationId xmlns:a16="http://schemas.microsoft.com/office/drawing/2014/main" id="{A1C384FF-3782-C3E6-954E-5CC043A6C7DD}"/>
                </a:ext>
              </a:extLst>
            </p:cNvPr>
            <p:cNvSpPr/>
            <p:nvPr/>
          </p:nvSpPr>
          <p:spPr>
            <a:xfrm>
              <a:off x="5210198" y="1924573"/>
              <a:ext cx="89382" cy="258541"/>
            </a:xfrm>
            <a:custGeom>
              <a:avLst/>
              <a:gdLst/>
              <a:ahLst/>
              <a:cxnLst/>
              <a:rect l="l" t="t" r="r" b="b"/>
              <a:pathLst>
                <a:path w="2252" h="6514" extrusionOk="0">
                  <a:moveTo>
                    <a:pt x="1" y="1"/>
                  </a:moveTo>
                  <a:lnTo>
                    <a:pt x="1" y="6513"/>
                  </a:lnTo>
                  <a:lnTo>
                    <a:pt x="2251" y="6513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283;p45">
              <a:extLst>
                <a:ext uri="{FF2B5EF4-FFF2-40B4-BE49-F238E27FC236}">
                  <a16:creationId xmlns:a16="http://schemas.microsoft.com/office/drawing/2014/main" id="{2509531E-5CAA-4ED0-5B57-117E526D2944}"/>
                </a:ext>
              </a:extLst>
            </p:cNvPr>
            <p:cNvSpPr/>
            <p:nvPr/>
          </p:nvSpPr>
          <p:spPr>
            <a:xfrm>
              <a:off x="5386466" y="1797442"/>
              <a:ext cx="89382" cy="385668"/>
            </a:xfrm>
            <a:custGeom>
              <a:avLst/>
              <a:gdLst/>
              <a:ahLst/>
              <a:cxnLst/>
              <a:rect l="l" t="t" r="r" b="b"/>
              <a:pathLst>
                <a:path w="2252" h="9717" extrusionOk="0">
                  <a:moveTo>
                    <a:pt x="1" y="1"/>
                  </a:moveTo>
                  <a:lnTo>
                    <a:pt x="1" y="9716"/>
                  </a:lnTo>
                  <a:lnTo>
                    <a:pt x="2251" y="9716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284;p45">
              <a:extLst>
                <a:ext uri="{FF2B5EF4-FFF2-40B4-BE49-F238E27FC236}">
                  <a16:creationId xmlns:a16="http://schemas.microsoft.com/office/drawing/2014/main" id="{01E24428-0664-3366-3651-0BA8BEE0CA90}"/>
                </a:ext>
              </a:extLst>
            </p:cNvPr>
            <p:cNvSpPr/>
            <p:nvPr/>
          </p:nvSpPr>
          <p:spPr>
            <a:xfrm>
              <a:off x="5562734" y="1726554"/>
              <a:ext cx="89382" cy="456554"/>
            </a:xfrm>
            <a:custGeom>
              <a:avLst/>
              <a:gdLst/>
              <a:ahLst/>
              <a:cxnLst/>
              <a:rect l="l" t="t" r="r" b="b"/>
              <a:pathLst>
                <a:path w="2252" h="11503" extrusionOk="0">
                  <a:moveTo>
                    <a:pt x="1" y="1"/>
                  </a:moveTo>
                  <a:lnTo>
                    <a:pt x="1" y="11502"/>
                  </a:lnTo>
                  <a:lnTo>
                    <a:pt x="2251" y="11502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285;p45">
              <a:extLst>
                <a:ext uri="{FF2B5EF4-FFF2-40B4-BE49-F238E27FC236}">
                  <a16:creationId xmlns:a16="http://schemas.microsoft.com/office/drawing/2014/main" id="{2DF635C4-D8C8-6749-3A05-2799809B8579}"/>
                </a:ext>
              </a:extLst>
            </p:cNvPr>
            <p:cNvSpPr/>
            <p:nvPr/>
          </p:nvSpPr>
          <p:spPr>
            <a:xfrm>
              <a:off x="4902077" y="2183081"/>
              <a:ext cx="857741" cy="15162"/>
            </a:xfrm>
            <a:custGeom>
              <a:avLst/>
              <a:gdLst/>
              <a:ahLst/>
              <a:cxnLst/>
              <a:rect l="l" t="t" r="r" b="b"/>
              <a:pathLst>
                <a:path w="21611" h="382" extrusionOk="0">
                  <a:moveTo>
                    <a:pt x="1" y="0"/>
                  </a:moveTo>
                  <a:lnTo>
                    <a:pt x="1" y="381"/>
                  </a:lnTo>
                  <a:lnTo>
                    <a:pt x="21611" y="381"/>
                  </a:lnTo>
                  <a:lnTo>
                    <a:pt x="216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286;p45">
              <a:extLst>
                <a:ext uri="{FF2B5EF4-FFF2-40B4-BE49-F238E27FC236}">
                  <a16:creationId xmlns:a16="http://schemas.microsoft.com/office/drawing/2014/main" id="{02F52A70-BAB1-43F5-0DE4-FE56A66D3B96}"/>
                </a:ext>
              </a:extLst>
            </p:cNvPr>
            <p:cNvSpPr/>
            <p:nvPr/>
          </p:nvSpPr>
          <p:spPr>
            <a:xfrm>
              <a:off x="3777828" y="1760371"/>
              <a:ext cx="527917" cy="508270"/>
            </a:xfrm>
            <a:custGeom>
              <a:avLst/>
              <a:gdLst/>
              <a:ahLst/>
              <a:cxnLst/>
              <a:rect l="l" t="t" r="r" b="b"/>
              <a:pathLst>
                <a:path w="13301" h="12806" extrusionOk="0">
                  <a:moveTo>
                    <a:pt x="6907" y="2173"/>
                  </a:moveTo>
                  <a:cubicBezTo>
                    <a:pt x="9240" y="2185"/>
                    <a:pt x="11133" y="4066"/>
                    <a:pt x="11133" y="6400"/>
                  </a:cubicBezTo>
                  <a:cubicBezTo>
                    <a:pt x="11133" y="8114"/>
                    <a:pt x="10097" y="9650"/>
                    <a:pt x="8526" y="10305"/>
                  </a:cubicBezTo>
                  <a:cubicBezTo>
                    <a:pt x="8000" y="10522"/>
                    <a:pt x="7448" y="10628"/>
                    <a:pt x="6902" y="10628"/>
                  </a:cubicBezTo>
                  <a:cubicBezTo>
                    <a:pt x="5801" y="10628"/>
                    <a:pt x="4721" y="10200"/>
                    <a:pt x="3918" y="9388"/>
                  </a:cubicBezTo>
                  <a:cubicBezTo>
                    <a:pt x="1251" y="6733"/>
                    <a:pt x="3132" y="2173"/>
                    <a:pt x="6907" y="2173"/>
                  </a:cubicBezTo>
                  <a:close/>
                  <a:moveTo>
                    <a:pt x="6890" y="0"/>
                  </a:moveTo>
                  <a:cubicBezTo>
                    <a:pt x="5228" y="0"/>
                    <a:pt x="3598" y="651"/>
                    <a:pt x="2382" y="1875"/>
                  </a:cubicBezTo>
                  <a:cubicBezTo>
                    <a:pt x="549" y="3709"/>
                    <a:pt x="1" y="6459"/>
                    <a:pt x="989" y="8852"/>
                  </a:cubicBezTo>
                  <a:cubicBezTo>
                    <a:pt x="1977" y="11246"/>
                    <a:pt x="4311" y="12805"/>
                    <a:pt x="6907" y="12805"/>
                  </a:cubicBezTo>
                  <a:cubicBezTo>
                    <a:pt x="10431" y="12805"/>
                    <a:pt x="13300" y="9936"/>
                    <a:pt x="13300" y="6400"/>
                  </a:cubicBezTo>
                  <a:cubicBezTo>
                    <a:pt x="13300" y="3816"/>
                    <a:pt x="11741" y="1483"/>
                    <a:pt x="9347" y="494"/>
                  </a:cubicBezTo>
                  <a:cubicBezTo>
                    <a:pt x="8552" y="162"/>
                    <a:pt x="7717" y="0"/>
                    <a:pt x="68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287;p45">
              <a:extLst>
                <a:ext uri="{FF2B5EF4-FFF2-40B4-BE49-F238E27FC236}">
                  <a16:creationId xmlns:a16="http://schemas.microsoft.com/office/drawing/2014/main" id="{8A0D7172-2D68-99FD-E65B-4FC588DA592D}"/>
                </a:ext>
              </a:extLst>
            </p:cNvPr>
            <p:cNvSpPr/>
            <p:nvPr/>
          </p:nvSpPr>
          <p:spPr>
            <a:xfrm>
              <a:off x="3797713" y="1760609"/>
              <a:ext cx="508032" cy="508032"/>
            </a:xfrm>
            <a:custGeom>
              <a:avLst/>
              <a:gdLst/>
              <a:ahLst/>
              <a:cxnLst/>
              <a:rect l="l" t="t" r="r" b="b"/>
              <a:pathLst>
                <a:path w="12800" h="12800" extrusionOk="0">
                  <a:moveTo>
                    <a:pt x="6406" y="0"/>
                  </a:moveTo>
                  <a:cubicBezTo>
                    <a:pt x="2869" y="0"/>
                    <a:pt x="0" y="2858"/>
                    <a:pt x="0" y="6394"/>
                  </a:cubicBezTo>
                  <a:cubicBezTo>
                    <a:pt x="0" y="9930"/>
                    <a:pt x="2869" y="12799"/>
                    <a:pt x="6406" y="12799"/>
                  </a:cubicBezTo>
                  <a:cubicBezTo>
                    <a:pt x="9942" y="12799"/>
                    <a:pt x="12799" y="9930"/>
                    <a:pt x="12799" y="6394"/>
                  </a:cubicBezTo>
                  <a:lnTo>
                    <a:pt x="10632" y="6394"/>
                  </a:lnTo>
                  <a:cubicBezTo>
                    <a:pt x="10632" y="8108"/>
                    <a:pt x="9596" y="9644"/>
                    <a:pt x="8025" y="10299"/>
                  </a:cubicBezTo>
                  <a:cubicBezTo>
                    <a:pt x="7499" y="10516"/>
                    <a:pt x="6947" y="10622"/>
                    <a:pt x="6401" y="10622"/>
                  </a:cubicBezTo>
                  <a:cubicBezTo>
                    <a:pt x="5300" y="10622"/>
                    <a:pt x="4220" y="10194"/>
                    <a:pt x="3417" y="9382"/>
                  </a:cubicBezTo>
                  <a:cubicBezTo>
                    <a:pt x="750" y="6727"/>
                    <a:pt x="2631" y="2167"/>
                    <a:pt x="6406" y="2167"/>
                  </a:cubicBezTo>
                  <a:lnTo>
                    <a:pt x="640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288;p45">
              <a:extLst>
                <a:ext uri="{FF2B5EF4-FFF2-40B4-BE49-F238E27FC236}">
                  <a16:creationId xmlns:a16="http://schemas.microsoft.com/office/drawing/2014/main" id="{41695255-F362-B4BC-DDAF-8F29A4E0EE6F}"/>
                </a:ext>
              </a:extLst>
            </p:cNvPr>
            <p:cNvSpPr/>
            <p:nvPr/>
          </p:nvSpPr>
          <p:spPr>
            <a:xfrm>
              <a:off x="3921034" y="1967598"/>
              <a:ext cx="71879" cy="88866"/>
            </a:xfrm>
            <a:custGeom>
              <a:avLst/>
              <a:gdLst/>
              <a:ahLst/>
              <a:cxnLst/>
              <a:rect l="l" t="t" r="r" b="b"/>
              <a:pathLst>
                <a:path w="1811" h="2239" extrusionOk="0">
                  <a:moveTo>
                    <a:pt x="977" y="0"/>
                  </a:moveTo>
                  <a:cubicBezTo>
                    <a:pt x="655" y="0"/>
                    <a:pt x="334" y="119"/>
                    <a:pt x="1" y="345"/>
                  </a:cubicBezTo>
                  <a:lnTo>
                    <a:pt x="263" y="869"/>
                  </a:lnTo>
                  <a:cubicBezTo>
                    <a:pt x="370" y="786"/>
                    <a:pt x="477" y="714"/>
                    <a:pt x="584" y="667"/>
                  </a:cubicBezTo>
                  <a:cubicBezTo>
                    <a:pt x="691" y="619"/>
                    <a:pt x="786" y="583"/>
                    <a:pt x="870" y="583"/>
                  </a:cubicBezTo>
                  <a:cubicBezTo>
                    <a:pt x="917" y="583"/>
                    <a:pt x="953" y="595"/>
                    <a:pt x="977" y="619"/>
                  </a:cubicBezTo>
                  <a:cubicBezTo>
                    <a:pt x="1001" y="643"/>
                    <a:pt x="1013" y="667"/>
                    <a:pt x="1013" y="703"/>
                  </a:cubicBezTo>
                  <a:cubicBezTo>
                    <a:pt x="1013" y="738"/>
                    <a:pt x="1001" y="786"/>
                    <a:pt x="965" y="833"/>
                  </a:cubicBezTo>
                  <a:cubicBezTo>
                    <a:pt x="941" y="881"/>
                    <a:pt x="894" y="929"/>
                    <a:pt x="846" y="988"/>
                  </a:cubicBezTo>
                  <a:lnTo>
                    <a:pt x="84" y="1774"/>
                  </a:lnTo>
                  <a:lnTo>
                    <a:pt x="84" y="2238"/>
                  </a:lnTo>
                  <a:lnTo>
                    <a:pt x="1810" y="2238"/>
                  </a:lnTo>
                  <a:lnTo>
                    <a:pt x="1810" y="1679"/>
                  </a:lnTo>
                  <a:lnTo>
                    <a:pt x="1001" y="1679"/>
                  </a:lnTo>
                  <a:lnTo>
                    <a:pt x="1346" y="1345"/>
                  </a:lnTo>
                  <a:cubicBezTo>
                    <a:pt x="1489" y="1203"/>
                    <a:pt x="1596" y="1084"/>
                    <a:pt x="1667" y="964"/>
                  </a:cubicBezTo>
                  <a:cubicBezTo>
                    <a:pt x="1739" y="833"/>
                    <a:pt x="1775" y="714"/>
                    <a:pt x="1775" y="595"/>
                  </a:cubicBezTo>
                  <a:cubicBezTo>
                    <a:pt x="1775" y="488"/>
                    <a:pt x="1739" y="381"/>
                    <a:pt x="1667" y="286"/>
                  </a:cubicBezTo>
                  <a:cubicBezTo>
                    <a:pt x="1608" y="202"/>
                    <a:pt x="1513" y="131"/>
                    <a:pt x="1382" y="83"/>
                  </a:cubicBezTo>
                  <a:cubicBezTo>
                    <a:pt x="1263" y="24"/>
                    <a:pt x="1132" y="0"/>
                    <a:pt x="9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289;p45">
              <a:extLst>
                <a:ext uri="{FF2B5EF4-FFF2-40B4-BE49-F238E27FC236}">
                  <a16:creationId xmlns:a16="http://schemas.microsoft.com/office/drawing/2014/main" id="{E4F1B552-6D51-5B76-23D0-C8C0779C1530}"/>
                </a:ext>
              </a:extLst>
            </p:cNvPr>
            <p:cNvSpPr/>
            <p:nvPr/>
          </p:nvSpPr>
          <p:spPr>
            <a:xfrm>
              <a:off x="3998550" y="1968987"/>
              <a:ext cx="73744" cy="88906"/>
            </a:xfrm>
            <a:custGeom>
              <a:avLst/>
              <a:gdLst/>
              <a:ahLst/>
              <a:cxnLst/>
              <a:rect l="l" t="t" r="r" b="b"/>
              <a:pathLst>
                <a:path w="1858" h="2240" extrusionOk="0">
                  <a:moveTo>
                    <a:pt x="203" y="1"/>
                  </a:moveTo>
                  <a:lnTo>
                    <a:pt x="203" y="1322"/>
                  </a:lnTo>
                  <a:lnTo>
                    <a:pt x="834" y="1322"/>
                  </a:lnTo>
                  <a:cubicBezTo>
                    <a:pt x="988" y="1322"/>
                    <a:pt x="1072" y="1382"/>
                    <a:pt x="1072" y="1501"/>
                  </a:cubicBezTo>
                  <a:cubicBezTo>
                    <a:pt x="1072" y="1632"/>
                    <a:pt x="988" y="1703"/>
                    <a:pt x="834" y="1703"/>
                  </a:cubicBezTo>
                  <a:cubicBezTo>
                    <a:pt x="631" y="1703"/>
                    <a:pt x="453" y="1596"/>
                    <a:pt x="286" y="1394"/>
                  </a:cubicBezTo>
                  <a:lnTo>
                    <a:pt x="0" y="1941"/>
                  </a:lnTo>
                  <a:cubicBezTo>
                    <a:pt x="131" y="2037"/>
                    <a:pt x="274" y="2108"/>
                    <a:pt x="441" y="2156"/>
                  </a:cubicBezTo>
                  <a:cubicBezTo>
                    <a:pt x="596" y="2203"/>
                    <a:pt x="762" y="2239"/>
                    <a:pt x="917" y="2239"/>
                  </a:cubicBezTo>
                  <a:cubicBezTo>
                    <a:pt x="1107" y="2239"/>
                    <a:pt x="1274" y="2203"/>
                    <a:pt x="1405" y="2144"/>
                  </a:cubicBezTo>
                  <a:cubicBezTo>
                    <a:pt x="1548" y="2072"/>
                    <a:pt x="1655" y="1989"/>
                    <a:pt x="1739" y="1870"/>
                  </a:cubicBezTo>
                  <a:cubicBezTo>
                    <a:pt x="1810" y="1751"/>
                    <a:pt x="1858" y="1608"/>
                    <a:pt x="1858" y="1453"/>
                  </a:cubicBezTo>
                  <a:cubicBezTo>
                    <a:pt x="1858" y="1322"/>
                    <a:pt x="1822" y="1203"/>
                    <a:pt x="1739" y="1108"/>
                  </a:cubicBezTo>
                  <a:cubicBezTo>
                    <a:pt x="1667" y="1001"/>
                    <a:pt x="1572" y="929"/>
                    <a:pt x="1429" y="870"/>
                  </a:cubicBezTo>
                  <a:cubicBezTo>
                    <a:pt x="1298" y="822"/>
                    <a:pt x="1143" y="798"/>
                    <a:pt x="977" y="798"/>
                  </a:cubicBezTo>
                  <a:lnTo>
                    <a:pt x="869" y="798"/>
                  </a:lnTo>
                  <a:lnTo>
                    <a:pt x="869" y="560"/>
                  </a:lnTo>
                  <a:lnTo>
                    <a:pt x="1750" y="560"/>
                  </a:lnTo>
                  <a:lnTo>
                    <a:pt x="17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290;p45">
              <a:extLst>
                <a:ext uri="{FF2B5EF4-FFF2-40B4-BE49-F238E27FC236}">
                  <a16:creationId xmlns:a16="http://schemas.microsoft.com/office/drawing/2014/main" id="{BC5771D6-315E-C584-861A-0D7A8AC85785}"/>
                </a:ext>
              </a:extLst>
            </p:cNvPr>
            <p:cNvSpPr/>
            <p:nvPr/>
          </p:nvSpPr>
          <p:spPr>
            <a:xfrm>
              <a:off x="4076980" y="1968511"/>
              <a:ext cx="123872" cy="88429"/>
            </a:xfrm>
            <a:custGeom>
              <a:avLst/>
              <a:gdLst/>
              <a:ahLst/>
              <a:cxnLst/>
              <a:rect l="l" t="t" r="r" b="b"/>
              <a:pathLst>
                <a:path w="3121" h="2228" extrusionOk="0">
                  <a:moveTo>
                    <a:pt x="644" y="370"/>
                  </a:moveTo>
                  <a:cubicBezTo>
                    <a:pt x="703" y="370"/>
                    <a:pt x="751" y="394"/>
                    <a:pt x="786" y="453"/>
                  </a:cubicBezTo>
                  <a:cubicBezTo>
                    <a:pt x="834" y="513"/>
                    <a:pt x="846" y="584"/>
                    <a:pt x="846" y="668"/>
                  </a:cubicBezTo>
                  <a:cubicBezTo>
                    <a:pt x="846" y="763"/>
                    <a:pt x="834" y="834"/>
                    <a:pt x="786" y="894"/>
                  </a:cubicBezTo>
                  <a:cubicBezTo>
                    <a:pt x="751" y="953"/>
                    <a:pt x="703" y="977"/>
                    <a:pt x="644" y="977"/>
                  </a:cubicBezTo>
                  <a:cubicBezTo>
                    <a:pt x="584" y="977"/>
                    <a:pt x="536" y="953"/>
                    <a:pt x="501" y="894"/>
                  </a:cubicBezTo>
                  <a:cubicBezTo>
                    <a:pt x="465" y="834"/>
                    <a:pt x="441" y="763"/>
                    <a:pt x="441" y="668"/>
                  </a:cubicBezTo>
                  <a:cubicBezTo>
                    <a:pt x="441" y="584"/>
                    <a:pt x="465" y="513"/>
                    <a:pt x="501" y="453"/>
                  </a:cubicBezTo>
                  <a:cubicBezTo>
                    <a:pt x="536" y="394"/>
                    <a:pt x="584" y="370"/>
                    <a:pt x="644" y="370"/>
                  </a:cubicBezTo>
                  <a:close/>
                  <a:moveTo>
                    <a:pt x="644" y="1"/>
                  </a:moveTo>
                  <a:cubicBezTo>
                    <a:pt x="453" y="1"/>
                    <a:pt x="298" y="60"/>
                    <a:pt x="179" y="191"/>
                  </a:cubicBezTo>
                  <a:cubicBezTo>
                    <a:pt x="60" y="310"/>
                    <a:pt x="1" y="465"/>
                    <a:pt x="1" y="668"/>
                  </a:cubicBezTo>
                  <a:cubicBezTo>
                    <a:pt x="1" y="882"/>
                    <a:pt x="60" y="1037"/>
                    <a:pt x="179" y="1168"/>
                  </a:cubicBezTo>
                  <a:cubicBezTo>
                    <a:pt x="298" y="1287"/>
                    <a:pt x="453" y="1346"/>
                    <a:pt x="644" y="1346"/>
                  </a:cubicBezTo>
                  <a:cubicBezTo>
                    <a:pt x="846" y="1346"/>
                    <a:pt x="1001" y="1287"/>
                    <a:pt x="1108" y="1168"/>
                  </a:cubicBezTo>
                  <a:cubicBezTo>
                    <a:pt x="1227" y="1037"/>
                    <a:pt x="1287" y="882"/>
                    <a:pt x="1287" y="668"/>
                  </a:cubicBezTo>
                  <a:cubicBezTo>
                    <a:pt x="1287" y="465"/>
                    <a:pt x="1227" y="299"/>
                    <a:pt x="1108" y="179"/>
                  </a:cubicBezTo>
                  <a:cubicBezTo>
                    <a:pt x="1001" y="60"/>
                    <a:pt x="846" y="1"/>
                    <a:pt x="644" y="1"/>
                  </a:cubicBezTo>
                  <a:close/>
                  <a:moveTo>
                    <a:pt x="2477" y="1251"/>
                  </a:moveTo>
                  <a:cubicBezTo>
                    <a:pt x="2537" y="1251"/>
                    <a:pt x="2584" y="1275"/>
                    <a:pt x="2620" y="1334"/>
                  </a:cubicBezTo>
                  <a:cubicBezTo>
                    <a:pt x="2656" y="1382"/>
                    <a:pt x="2680" y="1465"/>
                    <a:pt x="2680" y="1549"/>
                  </a:cubicBezTo>
                  <a:cubicBezTo>
                    <a:pt x="2680" y="1644"/>
                    <a:pt x="2656" y="1715"/>
                    <a:pt x="2620" y="1775"/>
                  </a:cubicBezTo>
                  <a:cubicBezTo>
                    <a:pt x="2584" y="1834"/>
                    <a:pt x="2537" y="1858"/>
                    <a:pt x="2477" y="1858"/>
                  </a:cubicBezTo>
                  <a:cubicBezTo>
                    <a:pt x="2418" y="1858"/>
                    <a:pt x="2370" y="1834"/>
                    <a:pt x="2334" y="1775"/>
                  </a:cubicBezTo>
                  <a:cubicBezTo>
                    <a:pt x="2299" y="1715"/>
                    <a:pt x="2275" y="1644"/>
                    <a:pt x="2275" y="1549"/>
                  </a:cubicBezTo>
                  <a:cubicBezTo>
                    <a:pt x="2275" y="1465"/>
                    <a:pt x="2299" y="1382"/>
                    <a:pt x="2334" y="1334"/>
                  </a:cubicBezTo>
                  <a:cubicBezTo>
                    <a:pt x="2370" y="1275"/>
                    <a:pt x="2418" y="1251"/>
                    <a:pt x="2477" y="1251"/>
                  </a:cubicBezTo>
                  <a:close/>
                  <a:moveTo>
                    <a:pt x="2096" y="13"/>
                  </a:moveTo>
                  <a:lnTo>
                    <a:pt x="560" y="2215"/>
                  </a:lnTo>
                  <a:lnTo>
                    <a:pt x="1025" y="2215"/>
                  </a:lnTo>
                  <a:lnTo>
                    <a:pt x="2560" y="13"/>
                  </a:lnTo>
                  <a:close/>
                  <a:moveTo>
                    <a:pt x="2477" y="882"/>
                  </a:moveTo>
                  <a:cubicBezTo>
                    <a:pt x="2287" y="882"/>
                    <a:pt x="2132" y="941"/>
                    <a:pt x="2013" y="1061"/>
                  </a:cubicBezTo>
                  <a:cubicBezTo>
                    <a:pt x="1894" y="1191"/>
                    <a:pt x="1834" y="1346"/>
                    <a:pt x="1834" y="1549"/>
                  </a:cubicBezTo>
                  <a:cubicBezTo>
                    <a:pt x="1834" y="1763"/>
                    <a:pt x="1894" y="1918"/>
                    <a:pt x="2013" y="2049"/>
                  </a:cubicBezTo>
                  <a:cubicBezTo>
                    <a:pt x="2132" y="2168"/>
                    <a:pt x="2287" y="2227"/>
                    <a:pt x="2477" y="2227"/>
                  </a:cubicBezTo>
                  <a:cubicBezTo>
                    <a:pt x="2668" y="2227"/>
                    <a:pt x="2822" y="2168"/>
                    <a:pt x="2941" y="2049"/>
                  </a:cubicBezTo>
                  <a:cubicBezTo>
                    <a:pt x="3061" y="1918"/>
                    <a:pt x="3120" y="1763"/>
                    <a:pt x="3120" y="1549"/>
                  </a:cubicBezTo>
                  <a:cubicBezTo>
                    <a:pt x="3120" y="1346"/>
                    <a:pt x="3061" y="1180"/>
                    <a:pt x="2941" y="1061"/>
                  </a:cubicBezTo>
                  <a:cubicBezTo>
                    <a:pt x="2822" y="941"/>
                    <a:pt x="2668" y="882"/>
                    <a:pt x="2477" y="8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ree Stressed student studying Image | Download at StockCake">
            <a:extLst>
              <a:ext uri="{FF2B5EF4-FFF2-40B4-BE49-F238E27FC236}">
                <a16:creationId xmlns:a16="http://schemas.microsoft.com/office/drawing/2014/main" id="{C53D4A96-9262-F4EC-D79F-426A48A226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84" t="774" r="21642"/>
          <a:stretch/>
        </p:blipFill>
        <p:spPr bwMode="auto">
          <a:xfrm>
            <a:off x="5602514" y="1494846"/>
            <a:ext cx="3541487" cy="3648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4" name="Google Shape;614;p45"/>
          <p:cNvSpPr txBox="1">
            <a:spLocks noGrp="1"/>
          </p:cNvSpPr>
          <p:nvPr>
            <p:ph type="ctrTitle" idx="3"/>
          </p:nvPr>
        </p:nvSpPr>
        <p:spPr>
          <a:xfrm>
            <a:off x="1287249" y="236470"/>
            <a:ext cx="6794227" cy="7864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38" name="Google Shape;647;p46">
            <a:extLst>
              <a:ext uri="{FF2B5EF4-FFF2-40B4-BE49-F238E27FC236}">
                <a16:creationId xmlns:a16="http://schemas.microsoft.com/office/drawing/2014/main" id="{65784416-97B7-A375-A9B6-02F036F044FE}"/>
              </a:ext>
            </a:extLst>
          </p:cNvPr>
          <p:cNvSpPr/>
          <p:nvPr/>
        </p:nvSpPr>
        <p:spPr>
          <a:xfrm>
            <a:off x="-836908" y="1116886"/>
            <a:ext cx="11042542" cy="68351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THE MENTORSHIP GAP IN PAKISTAN</a:t>
            </a:r>
          </a:p>
        </p:txBody>
      </p:sp>
      <p:sp>
        <p:nvSpPr>
          <p:cNvPr id="40" name="Google Shape;1141;p63">
            <a:extLst>
              <a:ext uri="{FF2B5EF4-FFF2-40B4-BE49-F238E27FC236}">
                <a16:creationId xmlns:a16="http://schemas.microsoft.com/office/drawing/2014/main" id="{69BF86AB-1481-55D4-9FE3-F1903E76F3B7}"/>
              </a:ext>
            </a:extLst>
          </p:cNvPr>
          <p:cNvSpPr/>
          <p:nvPr/>
        </p:nvSpPr>
        <p:spPr>
          <a:xfrm>
            <a:off x="166774" y="2305236"/>
            <a:ext cx="443638" cy="44363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182875" rIns="0" bIns="91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1</a:t>
            </a:r>
            <a:endParaRPr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7168E98-A42B-B167-0B56-BA8FFFCBAF5F}"/>
              </a:ext>
            </a:extLst>
          </p:cNvPr>
          <p:cNvSpPr txBox="1"/>
          <p:nvPr/>
        </p:nvSpPr>
        <p:spPr>
          <a:xfrm>
            <a:off x="705828" y="2206925"/>
            <a:ext cx="632911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lt1"/>
                </a:solidFill>
                <a:latin typeface="Anton"/>
                <a:sym typeface="Anton"/>
              </a:rPr>
              <a:t>Lack of Guidance for Young Students </a:t>
            </a:r>
          </a:p>
          <a:p>
            <a:r>
              <a:rPr lang="en-US" sz="2000" dirty="0">
                <a:solidFill>
                  <a:schemeClr val="lt1"/>
                </a:solidFill>
                <a:latin typeface="Anton"/>
                <a:sym typeface="Anton"/>
              </a:rPr>
              <a:t>(Ages 16-18)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28662C9-97E5-0B5A-312F-952BA6798EDC}"/>
              </a:ext>
            </a:extLst>
          </p:cNvPr>
          <p:cNvSpPr txBox="1"/>
          <p:nvPr/>
        </p:nvSpPr>
        <p:spPr>
          <a:xfrm>
            <a:off x="703720" y="3135161"/>
            <a:ext cx="439079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lt1"/>
                </a:solidFill>
                <a:latin typeface="Anton"/>
                <a:sym typeface="Anton"/>
              </a:rPr>
              <a:t>Limited Access to Experts, making </a:t>
            </a:r>
          </a:p>
          <a:p>
            <a:r>
              <a:rPr lang="en-US" sz="2000" dirty="0">
                <a:solidFill>
                  <a:schemeClr val="lt1"/>
                </a:solidFill>
                <a:latin typeface="Anton"/>
                <a:sym typeface="Anton"/>
              </a:rPr>
              <a:t>mentorship Inaccessible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EC01819-2E2B-7FB2-200F-B74D1221696B}"/>
              </a:ext>
            </a:extLst>
          </p:cNvPr>
          <p:cNvSpPr txBox="1"/>
          <p:nvPr/>
        </p:nvSpPr>
        <p:spPr>
          <a:xfrm>
            <a:off x="705828" y="4168617"/>
            <a:ext cx="632911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1"/>
            <a:r>
              <a:rPr lang="en-US" sz="2000" dirty="0">
                <a:solidFill>
                  <a:schemeClr val="lt1"/>
                </a:solidFill>
                <a:latin typeface="Anton"/>
                <a:sym typeface="Anton"/>
              </a:rPr>
              <a:t>No Such Centralized Mentorship Platform</a:t>
            </a:r>
          </a:p>
        </p:txBody>
      </p:sp>
      <p:sp>
        <p:nvSpPr>
          <p:cNvPr id="47" name="Google Shape;1141;p63">
            <a:extLst>
              <a:ext uri="{FF2B5EF4-FFF2-40B4-BE49-F238E27FC236}">
                <a16:creationId xmlns:a16="http://schemas.microsoft.com/office/drawing/2014/main" id="{B696C457-0000-A78B-C7E3-A4775A1B3DE7}"/>
              </a:ext>
            </a:extLst>
          </p:cNvPr>
          <p:cNvSpPr/>
          <p:nvPr/>
        </p:nvSpPr>
        <p:spPr>
          <a:xfrm>
            <a:off x="166774" y="3207855"/>
            <a:ext cx="443638" cy="44363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182875" rIns="0" bIns="91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2</a:t>
            </a:r>
            <a:endParaRPr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8" name="Google Shape;1141;p63">
            <a:extLst>
              <a:ext uri="{FF2B5EF4-FFF2-40B4-BE49-F238E27FC236}">
                <a16:creationId xmlns:a16="http://schemas.microsoft.com/office/drawing/2014/main" id="{DED32F0F-E62E-D491-92CA-BFCAAAE2D035}"/>
              </a:ext>
            </a:extLst>
          </p:cNvPr>
          <p:cNvSpPr/>
          <p:nvPr/>
        </p:nvSpPr>
        <p:spPr>
          <a:xfrm>
            <a:off x="166774" y="4109187"/>
            <a:ext cx="443638" cy="44363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182875" rIns="0" bIns="91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3</a:t>
            </a:r>
            <a:endParaRPr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47"/>
          <p:cNvSpPr txBox="1">
            <a:spLocks noGrp="1"/>
          </p:cNvSpPr>
          <p:nvPr>
            <p:ph type="ctrTitle"/>
          </p:nvPr>
        </p:nvSpPr>
        <p:spPr>
          <a:xfrm>
            <a:off x="185468" y="170536"/>
            <a:ext cx="1635583" cy="4958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SOLUTION</a:t>
            </a:r>
            <a:endParaRPr sz="3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3B9C372-7CAD-D438-0AF0-5E9A3A6A51A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597"/>
          <a:stretch/>
        </p:blipFill>
        <p:spPr>
          <a:xfrm>
            <a:off x="5013488" y="170535"/>
            <a:ext cx="3813974" cy="47966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FEF6AC-975C-EF4A-EB9C-C99E5841E180}"/>
              </a:ext>
            </a:extLst>
          </p:cNvPr>
          <p:cNvSpPr txBox="1"/>
          <p:nvPr/>
        </p:nvSpPr>
        <p:spPr>
          <a:xfrm>
            <a:off x="185468" y="988526"/>
            <a:ext cx="4645616" cy="1092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6500" b="0" i="0" u="none" strike="noStrike" kern="0" cap="none" spc="0" normalizeH="0" baseline="0" noProof="0" dirty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nton"/>
                <a:sym typeface="Anton"/>
              </a:rPr>
              <a:t>MENTORA</a:t>
            </a:r>
            <a:endParaRPr lang="en-US" dirty="0"/>
          </a:p>
        </p:txBody>
      </p:sp>
      <p:pic>
        <p:nvPicPr>
          <p:cNvPr id="7" name="Picture 6" descr="A person climbing up a stairs with a flag">
            <a:extLst>
              <a:ext uri="{FF2B5EF4-FFF2-40B4-BE49-F238E27FC236}">
                <a16:creationId xmlns:a16="http://schemas.microsoft.com/office/drawing/2014/main" id="{5AB5CF71-580C-484A-7F0D-DD184BF5C0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8997" y="988526"/>
            <a:ext cx="1111996" cy="998644"/>
          </a:xfrm>
          <a:prstGeom prst="rect">
            <a:avLst/>
          </a:prstGeom>
        </p:spPr>
      </p:pic>
      <p:sp>
        <p:nvSpPr>
          <p:cNvPr id="11" name="Google Shape;1505;p73">
            <a:extLst>
              <a:ext uri="{FF2B5EF4-FFF2-40B4-BE49-F238E27FC236}">
                <a16:creationId xmlns:a16="http://schemas.microsoft.com/office/drawing/2014/main" id="{13E4C551-F3A3-4D92-F52E-640ECBCE0E0C}"/>
              </a:ext>
            </a:extLst>
          </p:cNvPr>
          <p:cNvSpPr/>
          <p:nvPr/>
        </p:nvSpPr>
        <p:spPr>
          <a:xfrm>
            <a:off x="265739" y="3057244"/>
            <a:ext cx="4260907" cy="584329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One on One Personalised Sessions</a:t>
            </a:r>
            <a:endParaRPr sz="23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2" name="Google Shape;1506;p73">
            <a:extLst>
              <a:ext uri="{FF2B5EF4-FFF2-40B4-BE49-F238E27FC236}">
                <a16:creationId xmlns:a16="http://schemas.microsoft.com/office/drawing/2014/main" id="{86AB685D-2907-D768-CDDD-5D14EB5A502C}"/>
              </a:ext>
            </a:extLst>
          </p:cNvPr>
          <p:cNvSpPr/>
          <p:nvPr/>
        </p:nvSpPr>
        <p:spPr>
          <a:xfrm>
            <a:off x="265739" y="2176003"/>
            <a:ext cx="4260906" cy="58448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Mentorship Hub</a:t>
            </a:r>
            <a:endParaRPr sz="23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3" name="Google Shape;1507;p73">
            <a:extLst>
              <a:ext uri="{FF2B5EF4-FFF2-40B4-BE49-F238E27FC236}">
                <a16:creationId xmlns:a16="http://schemas.microsoft.com/office/drawing/2014/main" id="{742B0D8C-6A12-CE59-5686-90E4F06650B0}"/>
              </a:ext>
            </a:extLst>
          </p:cNvPr>
          <p:cNvSpPr/>
          <p:nvPr/>
        </p:nvSpPr>
        <p:spPr>
          <a:xfrm>
            <a:off x="265739" y="3938333"/>
            <a:ext cx="4260906" cy="584445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Seamless Meeting Scheduling</a:t>
            </a:r>
            <a:endParaRPr sz="23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43"/>
          <p:cNvSpPr txBox="1">
            <a:spLocks noGrp="1"/>
          </p:cNvSpPr>
          <p:nvPr>
            <p:ph type="ctrTitle"/>
          </p:nvPr>
        </p:nvSpPr>
        <p:spPr>
          <a:xfrm>
            <a:off x="310394" y="288464"/>
            <a:ext cx="6417220" cy="15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CORE FEATURES OF MENTORA</a:t>
            </a:r>
            <a:endParaRPr dirty="0"/>
          </a:p>
        </p:txBody>
      </p:sp>
      <p:sp>
        <p:nvSpPr>
          <p:cNvPr id="8" name="Google Shape;2583;p48">
            <a:extLst>
              <a:ext uri="{FF2B5EF4-FFF2-40B4-BE49-F238E27FC236}">
                <a16:creationId xmlns:a16="http://schemas.microsoft.com/office/drawing/2014/main" id="{C5F2C712-A0E3-3F0F-55C0-2ED6B137E058}"/>
              </a:ext>
            </a:extLst>
          </p:cNvPr>
          <p:cNvSpPr/>
          <p:nvPr/>
        </p:nvSpPr>
        <p:spPr>
          <a:xfrm rot="10800000" flipH="1" flipV="1">
            <a:off x="419346" y="1977076"/>
            <a:ext cx="407538" cy="40697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Monerobe"/>
              </a:rPr>
              <a:t>1</a:t>
            </a:r>
            <a:endParaRPr sz="2400" dirty="0">
              <a:solidFill>
                <a:schemeClr val="dk1"/>
              </a:solidFill>
              <a:latin typeface="Monerobe"/>
            </a:endParaRPr>
          </a:p>
        </p:txBody>
      </p:sp>
      <p:grpSp>
        <p:nvGrpSpPr>
          <p:cNvPr id="12" name="Google Shape;2632;p48">
            <a:extLst>
              <a:ext uri="{FF2B5EF4-FFF2-40B4-BE49-F238E27FC236}">
                <a16:creationId xmlns:a16="http://schemas.microsoft.com/office/drawing/2014/main" id="{0FEFEEDC-D0E9-9637-E81D-0994ADFA4229}"/>
              </a:ext>
            </a:extLst>
          </p:cNvPr>
          <p:cNvGrpSpPr/>
          <p:nvPr/>
        </p:nvGrpSpPr>
        <p:grpSpPr>
          <a:xfrm>
            <a:off x="6818537" y="2333742"/>
            <a:ext cx="881438" cy="881440"/>
            <a:chOff x="1745217" y="1515471"/>
            <a:chExt cx="343269" cy="342505"/>
          </a:xfrm>
        </p:grpSpPr>
        <p:sp>
          <p:nvSpPr>
            <p:cNvPr id="13" name="Google Shape;2633;p48">
              <a:extLst>
                <a:ext uri="{FF2B5EF4-FFF2-40B4-BE49-F238E27FC236}">
                  <a16:creationId xmlns:a16="http://schemas.microsoft.com/office/drawing/2014/main" id="{858337F3-278D-9700-B868-D7BB1F810ABA}"/>
                </a:ext>
              </a:extLst>
            </p:cNvPr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634;p48">
              <a:extLst>
                <a:ext uri="{FF2B5EF4-FFF2-40B4-BE49-F238E27FC236}">
                  <a16:creationId xmlns:a16="http://schemas.microsoft.com/office/drawing/2014/main" id="{5A231EF3-1F21-6CAA-B9AE-3E50F3570BD8}"/>
                </a:ext>
              </a:extLst>
            </p:cNvPr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35;p48">
              <a:extLst>
                <a:ext uri="{FF2B5EF4-FFF2-40B4-BE49-F238E27FC236}">
                  <a16:creationId xmlns:a16="http://schemas.microsoft.com/office/drawing/2014/main" id="{0A236745-E21D-FA7F-60ED-49F19E4E649B}"/>
                </a:ext>
              </a:extLst>
            </p:cNvPr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636;p48">
              <a:extLst>
                <a:ext uri="{FF2B5EF4-FFF2-40B4-BE49-F238E27FC236}">
                  <a16:creationId xmlns:a16="http://schemas.microsoft.com/office/drawing/2014/main" id="{D7758523-EE11-EB5C-317F-0B3B482B1AB0}"/>
                </a:ext>
              </a:extLst>
            </p:cNvPr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699;p48">
            <a:extLst>
              <a:ext uri="{FF2B5EF4-FFF2-40B4-BE49-F238E27FC236}">
                <a16:creationId xmlns:a16="http://schemas.microsoft.com/office/drawing/2014/main" id="{9E1FD954-9841-DDA0-5DDA-2D870AB6B94F}"/>
              </a:ext>
            </a:extLst>
          </p:cNvPr>
          <p:cNvSpPr txBox="1"/>
          <p:nvPr/>
        </p:nvSpPr>
        <p:spPr>
          <a:xfrm>
            <a:off x="901730" y="1941225"/>
            <a:ext cx="2531085" cy="474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0E6E1"/>
                </a:solidFill>
                <a:latin typeface="Montserrat" panose="00000800000000000000" pitchFamily="50" charset="0"/>
                <a:ea typeface="Manrope"/>
                <a:cs typeface="Manrope"/>
                <a:sym typeface="Manrope"/>
              </a:rPr>
              <a:t>Register</a:t>
            </a:r>
            <a:endParaRPr sz="2400" dirty="0">
              <a:solidFill>
                <a:srgbClr val="F0E6E1"/>
              </a:solidFill>
              <a:latin typeface="Montserrat" panose="00000800000000000000" pitchFamily="50" charset="0"/>
              <a:ea typeface="Manrope"/>
              <a:cs typeface="Manrope"/>
              <a:sym typeface="Manrope"/>
            </a:endParaRPr>
          </a:p>
        </p:txBody>
      </p:sp>
      <p:sp>
        <p:nvSpPr>
          <p:cNvPr id="21" name="Google Shape;2583;p48">
            <a:extLst>
              <a:ext uri="{FF2B5EF4-FFF2-40B4-BE49-F238E27FC236}">
                <a16:creationId xmlns:a16="http://schemas.microsoft.com/office/drawing/2014/main" id="{E30813D5-B316-D5AE-DB8D-EA31EF303476}"/>
              </a:ext>
            </a:extLst>
          </p:cNvPr>
          <p:cNvSpPr/>
          <p:nvPr/>
        </p:nvSpPr>
        <p:spPr>
          <a:xfrm rot="10800000" flipH="1" flipV="1">
            <a:off x="419346" y="2592072"/>
            <a:ext cx="407538" cy="40697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1B1131"/>
                </a:solidFill>
                <a:latin typeface="Monerobe"/>
              </a:rPr>
              <a:t>2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22" name="Google Shape;699;p48">
            <a:extLst>
              <a:ext uri="{FF2B5EF4-FFF2-40B4-BE49-F238E27FC236}">
                <a16:creationId xmlns:a16="http://schemas.microsoft.com/office/drawing/2014/main" id="{E4D4DECC-34D7-FF88-B04D-1A4A5A882D1C}"/>
              </a:ext>
            </a:extLst>
          </p:cNvPr>
          <p:cNvSpPr txBox="1"/>
          <p:nvPr/>
        </p:nvSpPr>
        <p:spPr>
          <a:xfrm>
            <a:off x="901730" y="2556221"/>
            <a:ext cx="2531085" cy="474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0E6E1"/>
                </a:solidFill>
                <a:latin typeface="Montserrat" panose="00000800000000000000" pitchFamily="50" charset="0"/>
                <a:ea typeface="Manrope"/>
                <a:cs typeface="Manrope"/>
                <a:sym typeface="Manrope"/>
              </a:rPr>
              <a:t>Find Mentor</a:t>
            </a:r>
            <a:endParaRPr sz="2400" dirty="0">
              <a:solidFill>
                <a:srgbClr val="F0E6E1"/>
              </a:solidFill>
              <a:latin typeface="Montserrat" panose="00000800000000000000" pitchFamily="50" charset="0"/>
              <a:ea typeface="Manrope"/>
              <a:cs typeface="Manrope"/>
              <a:sym typeface="Manrope"/>
            </a:endParaRPr>
          </a:p>
        </p:txBody>
      </p:sp>
      <p:sp>
        <p:nvSpPr>
          <p:cNvPr id="23" name="Google Shape;2583;p48">
            <a:extLst>
              <a:ext uri="{FF2B5EF4-FFF2-40B4-BE49-F238E27FC236}">
                <a16:creationId xmlns:a16="http://schemas.microsoft.com/office/drawing/2014/main" id="{DEBDAD44-30F0-0E57-569E-A9AB0F3E5167}"/>
              </a:ext>
            </a:extLst>
          </p:cNvPr>
          <p:cNvSpPr/>
          <p:nvPr/>
        </p:nvSpPr>
        <p:spPr>
          <a:xfrm rot="10800000" flipH="1" flipV="1">
            <a:off x="419346" y="3223846"/>
            <a:ext cx="407538" cy="40697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1B1131"/>
                </a:solidFill>
                <a:latin typeface="Monerobe"/>
              </a:rPr>
              <a:t>3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24" name="Google Shape;699;p48">
            <a:extLst>
              <a:ext uri="{FF2B5EF4-FFF2-40B4-BE49-F238E27FC236}">
                <a16:creationId xmlns:a16="http://schemas.microsoft.com/office/drawing/2014/main" id="{A381527A-25F8-39D1-3696-6A86F05218EA}"/>
              </a:ext>
            </a:extLst>
          </p:cNvPr>
          <p:cNvSpPr txBox="1"/>
          <p:nvPr/>
        </p:nvSpPr>
        <p:spPr>
          <a:xfrm>
            <a:off x="901730" y="3187995"/>
            <a:ext cx="3670270" cy="474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0E6E1"/>
                </a:solidFill>
                <a:latin typeface="Montserrat" panose="00000800000000000000" pitchFamily="50" charset="0"/>
                <a:ea typeface="Manrope"/>
                <a:cs typeface="Manrope"/>
                <a:sym typeface="Manrope"/>
              </a:rPr>
              <a:t>Schedule Sessions</a:t>
            </a:r>
            <a:endParaRPr sz="2400" dirty="0">
              <a:solidFill>
                <a:srgbClr val="F0E6E1"/>
              </a:solidFill>
              <a:latin typeface="Montserrat" panose="00000800000000000000" pitchFamily="50" charset="0"/>
              <a:ea typeface="Manrope"/>
              <a:cs typeface="Manrope"/>
              <a:sym typeface="Manrope"/>
            </a:endParaRPr>
          </a:p>
        </p:txBody>
      </p:sp>
      <p:sp>
        <p:nvSpPr>
          <p:cNvPr id="31" name="Google Shape;2583;p48">
            <a:extLst>
              <a:ext uri="{FF2B5EF4-FFF2-40B4-BE49-F238E27FC236}">
                <a16:creationId xmlns:a16="http://schemas.microsoft.com/office/drawing/2014/main" id="{8285B93F-2E2D-4FF1-589D-5A748FAE028E}"/>
              </a:ext>
            </a:extLst>
          </p:cNvPr>
          <p:cNvSpPr/>
          <p:nvPr/>
        </p:nvSpPr>
        <p:spPr>
          <a:xfrm rot="10800000" flipH="1" flipV="1">
            <a:off x="419346" y="3848076"/>
            <a:ext cx="407538" cy="40697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1B1131"/>
                </a:solidFill>
                <a:latin typeface="Monerobe"/>
              </a:rPr>
              <a:t>4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32" name="Google Shape;699;p48">
            <a:extLst>
              <a:ext uri="{FF2B5EF4-FFF2-40B4-BE49-F238E27FC236}">
                <a16:creationId xmlns:a16="http://schemas.microsoft.com/office/drawing/2014/main" id="{E6C3FB4E-9BE3-EC3F-9756-47044539B6C9}"/>
              </a:ext>
            </a:extLst>
          </p:cNvPr>
          <p:cNvSpPr txBox="1"/>
          <p:nvPr/>
        </p:nvSpPr>
        <p:spPr>
          <a:xfrm>
            <a:off x="901730" y="3812225"/>
            <a:ext cx="3670270" cy="474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0E6E1"/>
                </a:solidFill>
                <a:latin typeface="Montserrat" panose="00000800000000000000" pitchFamily="50" charset="0"/>
                <a:ea typeface="Manrope"/>
                <a:cs typeface="Manrope"/>
                <a:sym typeface="Manrope"/>
              </a:rPr>
              <a:t>Join Meetings</a:t>
            </a:r>
            <a:endParaRPr sz="2400" dirty="0">
              <a:solidFill>
                <a:srgbClr val="F0E6E1"/>
              </a:solidFill>
              <a:latin typeface="Montserrat" panose="00000800000000000000" pitchFamily="50" charset="0"/>
              <a:ea typeface="Manrope"/>
              <a:cs typeface="Manrope"/>
              <a:sym typeface="Manrope"/>
            </a:endParaRPr>
          </a:p>
        </p:txBody>
      </p:sp>
      <p:sp>
        <p:nvSpPr>
          <p:cNvPr id="33" name="Google Shape;2583;p48">
            <a:extLst>
              <a:ext uri="{FF2B5EF4-FFF2-40B4-BE49-F238E27FC236}">
                <a16:creationId xmlns:a16="http://schemas.microsoft.com/office/drawing/2014/main" id="{6CCD2A85-B2A7-59D0-79A4-9EE28E0ED536}"/>
              </a:ext>
            </a:extLst>
          </p:cNvPr>
          <p:cNvSpPr/>
          <p:nvPr/>
        </p:nvSpPr>
        <p:spPr>
          <a:xfrm rot="10800000" flipH="1" flipV="1">
            <a:off x="419346" y="4470616"/>
            <a:ext cx="407538" cy="40697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1B1131"/>
                </a:solidFill>
                <a:latin typeface="Monerobe"/>
              </a:rPr>
              <a:t>5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34" name="Google Shape;699;p48">
            <a:extLst>
              <a:ext uri="{FF2B5EF4-FFF2-40B4-BE49-F238E27FC236}">
                <a16:creationId xmlns:a16="http://schemas.microsoft.com/office/drawing/2014/main" id="{089A5340-1454-2E45-D444-CEA205FD5599}"/>
              </a:ext>
            </a:extLst>
          </p:cNvPr>
          <p:cNvSpPr txBox="1"/>
          <p:nvPr/>
        </p:nvSpPr>
        <p:spPr>
          <a:xfrm>
            <a:off x="901730" y="4434765"/>
            <a:ext cx="3670270" cy="474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0E6E1"/>
                </a:solidFill>
                <a:latin typeface="Montserrat" panose="00000800000000000000" pitchFamily="50" charset="0"/>
                <a:ea typeface="Manrope"/>
                <a:cs typeface="Manrope"/>
                <a:sym typeface="Manrope"/>
              </a:rPr>
              <a:t>Give Reviews</a:t>
            </a:r>
            <a:endParaRPr sz="2400" dirty="0">
              <a:solidFill>
                <a:srgbClr val="F0E6E1"/>
              </a:solidFill>
              <a:latin typeface="Montserrat" panose="00000800000000000000" pitchFamily="50" charset="0"/>
              <a:ea typeface="Manrope"/>
              <a:cs typeface="Manrope"/>
              <a:sym typeface="Manrope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CB416DDB-63F4-D627-9B54-40841F14B4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900000">
            <a:off x="6507065" y="335898"/>
            <a:ext cx="1271330" cy="127133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A7D3B917-327D-B9EB-7BFA-3D8923FAC0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8921" y="1238056"/>
            <a:ext cx="1310454" cy="1310454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4ED27C96-8AA7-3261-357C-1A9EBBD45E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43583">
            <a:off x="7677580" y="1940724"/>
            <a:ext cx="1230991" cy="1230991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7F7D9F5-7AAD-4973-EB93-C6D9F6B4D3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7948" y="3177414"/>
            <a:ext cx="1310454" cy="1310454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AD7FB04E-ED09-B9B3-8CF0-F276330B8FE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5636" y="3630818"/>
            <a:ext cx="1304087" cy="130408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>
          <a:extLst>
            <a:ext uri="{FF2B5EF4-FFF2-40B4-BE49-F238E27FC236}">
              <a16:creationId xmlns:a16="http://schemas.microsoft.com/office/drawing/2014/main" id="{B5524299-465B-E09C-7C11-9F36A35CB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43">
            <a:extLst>
              <a:ext uri="{FF2B5EF4-FFF2-40B4-BE49-F238E27FC236}">
                <a16:creationId xmlns:a16="http://schemas.microsoft.com/office/drawing/2014/main" id="{02AEEC90-4FD7-25C6-21A7-F239DC66559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0394" y="288464"/>
            <a:ext cx="4437354" cy="6186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TECHNOLOGIES USED</a:t>
            </a:r>
            <a:endParaRPr sz="4400" dirty="0"/>
          </a:p>
        </p:txBody>
      </p:sp>
      <p:grpSp>
        <p:nvGrpSpPr>
          <p:cNvPr id="12" name="Google Shape;2632;p48">
            <a:extLst>
              <a:ext uri="{FF2B5EF4-FFF2-40B4-BE49-F238E27FC236}">
                <a16:creationId xmlns:a16="http://schemas.microsoft.com/office/drawing/2014/main" id="{BE9C3301-AD45-D32A-C11C-6AEF0E43A99A}"/>
              </a:ext>
            </a:extLst>
          </p:cNvPr>
          <p:cNvGrpSpPr/>
          <p:nvPr/>
        </p:nvGrpSpPr>
        <p:grpSpPr>
          <a:xfrm>
            <a:off x="6818537" y="2333742"/>
            <a:ext cx="881438" cy="881440"/>
            <a:chOff x="1745217" y="1515471"/>
            <a:chExt cx="343269" cy="342505"/>
          </a:xfrm>
        </p:grpSpPr>
        <p:sp>
          <p:nvSpPr>
            <p:cNvPr id="13" name="Google Shape;2633;p48">
              <a:extLst>
                <a:ext uri="{FF2B5EF4-FFF2-40B4-BE49-F238E27FC236}">
                  <a16:creationId xmlns:a16="http://schemas.microsoft.com/office/drawing/2014/main" id="{C53E1623-EAF1-506B-5168-7101E038C56E}"/>
                </a:ext>
              </a:extLst>
            </p:cNvPr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634;p48">
              <a:extLst>
                <a:ext uri="{FF2B5EF4-FFF2-40B4-BE49-F238E27FC236}">
                  <a16:creationId xmlns:a16="http://schemas.microsoft.com/office/drawing/2014/main" id="{5945C57A-C196-24D1-E6DF-C99F4CB9769C}"/>
                </a:ext>
              </a:extLst>
            </p:cNvPr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35;p48">
              <a:extLst>
                <a:ext uri="{FF2B5EF4-FFF2-40B4-BE49-F238E27FC236}">
                  <a16:creationId xmlns:a16="http://schemas.microsoft.com/office/drawing/2014/main" id="{8405FAD0-ECB3-A261-EB50-44CC2C8BDAF9}"/>
                </a:ext>
              </a:extLst>
            </p:cNvPr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636;p48">
              <a:extLst>
                <a:ext uri="{FF2B5EF4-FFF2-40B4-BE49-F238E27FC236}">
                  <a16:creationId xmlns:a16="http://schemas.microsoft.com/office/drawing/2014/main" id="{8B846A8C-ECFD-680C-9B48-E19066CA0611}"/>
                </a:ext>
              </a:extLst>
            </p:cNvPr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Graphic 6">
            <a:extLst>
              <a:ext uri="{FF2B5EF4-FFF2-40B4-BE49-F238E27FC236}">
                <a16:creationId xmlns:a16="http://schemas.microsoft.com/office/drawing/2014/main" id="{B1E54F6C-2D62-52F5-2A00-FB240E0D9C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67656" y="949301"/>
            <a:ext cx="1397586" cy="1397586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6E9B2709-9194-B177-D82A-A62F6A1E201C}"/>
              </a:ext>
            </a:extLst>
          </p:cNvPr>
          <p:cNvGrpSpPr/>
          <p:nvPr/>
        </p:nvGrpSpPr>
        <p:grpSpPr>
          <a:xfrm>
            <a:off x="102634" y="1096677"/>
            <a:ext cx="1783327" cy="2102605"/>
            <a:chOff x="678650" y="1281854"/>
            <a:chExt cx="1783327" cy="2102605"/>
          </a:xfrm>
        </p:grpSpPr>
        <p:sp>
          <p:nvSpPr>
            <p:cNvPr id="19" name="Google Shape;699;p48">
              <a:extLst>
                <a:ext uri="{FF2B5EF4-FFF2-40B4-BE49-F238E27FC236}">
                  <a16:creationId xmlns:a16="http://schemas.microsoft.com/office/drawing/2014/main" id="{9B21C3C3-E325-F52B-E67E-B90DA1FAA977}"/>
                </a:ext>
              </a:extLst>
            </p:cNvPr>
            <p:cNvSpPr txBox="1"/>
            <p:nvPr/>
          </p:nvSpPr>
          <p:spPr>
            <a:xfrm>
              <a:off x="678650" y="2496577"/>
              <a:ext cx="1783327" cy="4749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rgbClr val="F0E6E1"/>
                  </a:solidFill>
                  <a:latin typeface="Montserrat" panose="00000800000000000000" pitchFamily="50" charset="0"/>
                  <a:ea typeface="Manrope"/>
                  <a:cs typeface="Manrope"/>
                  <a:sym typeface="Manrope"/>
                </a:rPr>
                <a:t>REACT JS</a:t>
              </a:r>
              <a:endParaRPr sz="2400" dirty="0">
                <a:solidFill>
                  <a:srgbClr val="F0E6E1"/>
                </a:solidFill>
                <a:latin typeface="Montserrat" panose="00000800000000000000" pitchFamily="50" charset="0"/>
                <a:ea typeface="Manrope"/>
                <a:cs typeface="Manrope"/>
                <a:sym typeface="Manrope"/>
              </a:endParaRP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9EBE542-BF6C-A8B9-725C-9DBC10E9C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9668" y="1281854"/>
              <a:ext cx="1161289" cy="1161289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74097AE-81AE-FF1B-E7AA-9088E70DF7B5}"/>
                </a:ext>
              </a:extLst>
            </p:cNvPr>
            <p:cNvSpPr txBox="1"/>
            <p:nvPr/>
          </p:nvSpPr>
          <p:spPr>
            <a:xfrm>
              <a:off x="863204" y="3045905"/>
              <a:ext cx="1462260" cy="338554"/>
            </a:xfrm>
            <a:prstGeom prst="rect">
              <a:avLst/>
            </a:prstGeom>
            <a:solidFill>
              <a:schemeClr val="tx1">
                <a:lumMod val="25000"/>
                <a:lumOff val="7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Montserrat" panose="00000800000000000000" pitchFamily="50" charset="0"/>
                </a:rPr>
                <a:t>FRONT END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00BFF00-4458-BBA3-B00B-A2DF58A8F495}"/>
              </a:ext>
            </a:extLst>
          </p:cNvPr>
          <p:cNvGrpSpPr/>
          <p:nvPr/>
        </p:nvGrpSpPr>
        <p:grpSpPr>
          <a:xfrm>
            <a:off x="2175912" y="2552142"/>
            <a:ext cx="4592682" cy="2055814"/>
            <a:chOff x="2182642" y="1695800"/>
            <a:chExt cx="4592682" cy="2055814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7E5A5A2-47DC-372E-741D-E8B4A6BC8549}"/>
                </a:ext>
              </a:extLst>
            </p:cNvPr>
            <p:cNvGrpSpPr/>
            <p:nvPr/>
          </p:nvGrpSpPr>
          <p:grpSpPr>
            <a:xfrm>
              <a:off x="3070267" y="1695800"/>
              <a:ext cx="2983168" cy="1093537"/>
              <a:chOff x="5117336" y="1589034"/>
              <a:chExt cx="2983168" cy="1093537"/>
            </a:xfrm>
          </p:grpSpPr>
          <p:pic>
            <p:nvPicPr>
              <p:cNvPr id="1028" name="Picture 4" descr="Express Logo">
                <a:extLst>
                  <a:ext uri="{FF2B5EF4-FFF2-40B4-BE49-F238E27FC236}">
                    <a16:creationId xmlns:a16="http://schemas.microsoft.com/office/drawing/2014/main" id="{DF33556E-FD49-E38A-EE8A-8ECE7C3B5DC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0800000" flipH="1" flipV="1">
                <a:off x="7099018" y="1629202"/>
                <a:ext cx="1001486" cy="100148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" name="Graphic 9">
                <a:extLst>
                  <a:ext uri="{FF2B5EF4-FFF2-40B4-BE49-F238E27FC236}">
                    <a16:creationId xmlns:a16="http://schemas.microsoft.com/office/drawing/2014/main" id="{7A330F48-D2F7-E01B-3146-1177A94F85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5117336" y="1589034"/>
                <a:ext cx="1783328" cy="1093537"/>
              </a:xfrm>
              <a:prstGeom prst="rect">
                <a:avLst/>
              </a:prstGeom>
            </p:spPr>
          </p:pic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B2C37CF-C21C-82E7-A5F5-A688D6393D53}"/>
                </a:ext>
              </a:extLst>
            </p:cNvPr>
            <p:cNvGrpSpPr/>
            <p:nvPr/>
          </p:nvGrpSpPr>
          <p:grpSpPr>
            <a:xfrm>
              <a:off x="2182642" y="2863732"/>
              <a:ext cx="4592682" cy="887882"/>
              <a:chOff x="-726027" y="2496577"/>
              <a:chExt cx="4592682" cy="887882"/>
            </a:xfrm>
          </p:grpSpPr>
          <p:sp>
            <p:nvSpPr>
              <p:cNvPr id="25" name="Google Shape;699;p48">
                <a:extLst>
                  <a:ext uri="{FF2B5EF4-FFF2-40B4-BE49-F238E27FC236}">
                    <a16:creationId xmlns:a16="http://schemas.microsoft.com/office/drawing/2014/main" id="{1F944961-B634-D047-2C53-0CFB5F6F12A2}"/>
                  </a:ext>
                </a:extLst>
              </p:cNvPr>
              <p:cNvSpPr txBox="1"/>
              <p:nvPr/>
            </p:nvSpPr>
            <p:spPr>
              <a:xfrm>
                <a:off x="-726027" y="2496577"/>
                <a:ext cx="4592682" cy="47493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dirty="0">
                    <a:solidFill>
                      <a:srgbClr val="F0E6E1"/>
                    </a:solidFill>
                    <a:latin typeface="Montserrat" panose="00000800000000000000" pitchFamily="50" charset="0"/>
                    <a:ea typeface="Manrope"/>
                    <a:cs typeface="Manrope"/>
                    <a:sym typeface="Manrope"/>
                  </a:rPr>
                  <a:t>NODE AND EXPRESS JS</a:t>
                </a:r>
                <a:endParaRPr sz="2400" dirty="0">
                  <a:solidFill>
                    <a:srgbClr val="F0E6E1"/>
                  </a:solidFill>
                  <a:latin typeface="Montserrat" panose="00000800000000000000" pitchFamily="50" charset="0"/>
                  <a:ea typeface="Manrope"/>
                  <a:cs typeface="Manrope"/>
                  <a:sym typeface="Manrope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58EAB693-91B9-A839-A10B-FDB95777BA4B}"/>
                  </a:ext>
                </a:extLst>
              </p:cNvPr>
              <p:cNvSpPr txBox="1"/>
              <p:nvPr/>
            </p:nvSpPr>
            <p:spPr>
              <a:xfrm>
                <a:off x="863204" y="3045905"/>
                <a:ext cx="1332416" cy="338554"/>
              </a:xfrm>
              <a:prstGeom prst="rect">
                <a:avLst/>
              </a:prstGeom>
              <a:solidFill>
                <a:schemeClr val="tx1">
                  <a:lumMod val="25000"/>
                  <a:lumOff val="7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Montserrat" panose="00000800000000000000" pitchFamily="50" charset="0"/>
                  </a:rPr>
                  <a:t>BACK END</a:t>
                </a:r>
              </a:p>
            </p:txBody>
          </p:sp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A7C2274-D996-E2A5-93AB-F48386D253CC}"/>
              </a:ext>
            </a:extLst>
          </p:cNvPr>
          <p:cNvGrpSpPr/>
          <p:nvPr/>
        </p:nvGrpSpPr>
        <p:grpSpPr>
          <a:xfrm>
            <a:off x="6585786" y="2311400"/>
            <a:ext cx="2708660" cy="887882"/>
            <a:chOff x="215984" y="2496577"/>
            <a:chExt cx="2708660" cy="887882"/>
          </a:xfrm>
        </p:grpSpPr>
        <p:sp>
          <p:nvSpPr>
            <p:cNvPr id="29" name="Google Shape;699;p48">
              <a:extLst>
                <a:ext uri="{FF2B5EF4-FFF2-40B4-BE49-F238E27FC236}">
                  <a16:creationId xmlns:a16="http://schemas.microsoft.com/office/drawing/2014/main" id="{112A0107-CBC2-BA94-E3E8-0D22CF8F0B35}"/>
                </a:ext>
              </a:extLst>
            </p:cNvPr>
            <p:cNvSpPr txBox="1"/>
            <p:nvPr/>
          </p:nvSpPr>
          <p:spPr>
            <a:xfrm>
              <a:off x="215984" y="2496577"/>
              <a:ext cx="2708660" cy="4749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rgbClr val="F0E6E1"/>
                  </a:solidFill>
                  <a:latin typeface="Montserrat" panose="00000800000000000000" pitchFamily="50" charset="0"/>
                  <a:ea typeface="Manrope"/>
                  <a:cs typeface="Manrope"/>
                  <a:sym typeface="Manrope"/>
                </a:rPr>
                <a:t>MONGO DB</a:t>
              </a:r>
              <a:endParaRPr sz="2400" dirty="0">
                <a:solidFill>
                  <a:srgbClr val="F0E6E1"/>
                </a:solidFill>
                <a:latin typeface="Montserrat" panose="00000800000000000000" pitchFamily="50" charset="0"/>
                <a:ea typeface="Manrope"/>
                <a:cs typeface="Manrope"/>
                <a:sym typeface="Manrope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458F484-DEF7-9871-7ECA-6EAEE133595B}"/>
                </a:ext>
              </a:extLst>
            </p:cNvPr>
            <p:cNvSpPr txBox="1"/>
            <p:nvPr/>
          </p:nvSpPr>
          <p:spPr>
            <a:xfrm>
              <a:off x="863204" y="3045905"/>
              <a:ext cx="1378904" cy="338554"/>
            </a:xfrm>
            <a:prstGeom prst="rect">
              <a:avLst/>
            </a:prstGeom>
            <a:solidFill>
              <a:schemeClr val="tx1">
                <a:lumMod val="25000"/>
                <a:lumOff val="7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Montserrat" panose="00000800000000000000" pitchFamily="50" charset="0"/>
                </a:rPr>
                <a:t>DATABASE</a:t>
              </a:r>
            </a:p>
          </p:txBody>
        </p:sp>
      </p:grpSp>
      <p:sp>
        <p:nvSpPr>
          <p:cNvPr id="39" name="Google Shape;1506;p73">
            <a:extLst>
              <a:ext uri="{FF2B5EF4-FFF2-40B4-BE49-F238E27FC236}">
                <a16:creationId xmlns:a16="http://schemas.microsoft.com/office/drawing/2014/main" id="{3CE12603-D2A0-C3BC-E7CE-0F97212AED0D}"/>
              </a:ext>
            </a:extLst>
          </p:cNvPr>
          <p:cNvSpPr/>
          <p:nvPr/>
        </p:nvSpPr>
        <p:spPr>
          <a:xfrm flipV="1">
            <a:off x="420909" y="893790"/>
            <a:ext cx="4027720" cy="45719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3104695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>
          <a:extLst>
            <a:ext uri="{FF2B5EF4-FFF2-40B4-BE49-F238E27FC236}">
              <a16:creationId xmlns:a16="http://schemas.microsoft.com/office/drawing/2014/main" id="{A00AFA35-8FF5-B938-F0E8-DB9771B23C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43">
            <a:extLst>
              <a:ext uri="{FF2B5EF4-FFF2-40B4-BE49-F238E27FC236}">
                <a16:creationId xmlns:a16="http://schemas.microsoft.com/office/drawing/2014/main" id="{21290FFE-8F2B-90CF-BE02-2C7C7C00FC7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0394" y="288464"/>
            <a:ext cx="4437354" cy="6186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PROJECT TIMELINE</a:t>
            </a:r>
            <a:endParaRPr sz="4400" dirty="0"/>
          </a:p>
        </p:txBody>
      </p:sp>
      <p:grpSp>
        <p:nvGrpSpPr>
          <p:cNvPr id="12" name="Google Shape;2632;p48">
            <a:extLst>
              <a:ext uri="{FF2B5EF4-FFF2-40B4-BE49-F238E27FC236}">
                <a16:creationId xmlns:a16="http://schemas.microsoft.com/office/drawing/2014/main" id="{6D01B0A5-1A3B-CB3C-C426-742820C87676}"/>
              </a:ext>
            </a:extLst>
          </p:cNvPr>
          <p:cNvGrpSpPr/>
          <p:nvPr/>
        </p:nvGrpSpPr>
        <p:grpSpPr>
          <a:xfrm>
            <a:off x="6818537" y="2333742"/>
            <a:ext cx="881438" cy="881440"/>
            <a:chOff x="1745217" y="1515471"/>
            <a:chExt cx="343269" cy="342505"/>
          </a:xfrm>
        </p:grpSpPr>
        <p:sp>
          <p:nvSpPr>
            <p:cNvPr id="13" name="Google Shape;2633;p48">
              <a:extLst>
                <a:ext uri="{FF2B5EF4-FFF2-40B4-BE49-F238E27FC236}">
                  <a16:creationId xmlns:a16="http://schemas.microsoft.com/office/drawing/2014/main" id="{1288A5BC-DD8B-E9ED-2206-FF2D8C5B3AD1}"/>
                </a:ext>
              </a:extLst>
            </p:cNvPr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634;p48">
              <a:extLst>
                <a:ext uri="{FF2B5EF4-FFF2-40B4-BE49-F238E27FC236}">
                  <a16:creationId xmlns:a16="http://schemas.microsoft.com/office/drawing/2014/main" id="{F821C22B-B6F6-ECE7-AFCD-1F31131916ED}"/>
                </a:ext>
              </a:extLst>
            </p:cNvPr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35;p48">
              <a:extLst>
                <a:ext uri="{FF2B5EF4-FFF2-40B4-BE49-F238E27FC236}">
                  <a16:creationId xmlns:a16="http://schemas.microsoft.com/office/drawing/2014/main" id="{F8475CB6-C753-C87E-C61E-E5293BC04D90}"/>
                </a:ext>
              </a:extLst>
            </p:cNvPr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636;p48">
              <a:extLst>
                <a:ext uri="{FF2B5EF4-FFF2-40B4-BE49-F238E27FC236}">
                  <a16:creationId xmlns:a16="http://schemas.microsoft.com/office/drawing/2014/main" id="{84E19A90-67ED-DC01-EE04-AD76B2D78DAD}"/>
                </a:ext>
              </a:extLst>
            </p:cNvPr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1506;p73">
            <a:extLst>
              <a:ext uri="{FF2B5EF4-FFF2-40B4-BE49-F238E27FC236}">
                <a16:creationId xmlns:a16="http://schemas.microsoft.com/office/drawing/2014/main" id="{E82EBEEA-79AF-A410-1CAD-72AB7A877A9E}"/>
              </a:ext>
            </a:extLst>
          </p:cNvPr>
          <p:cNvSpPr/>
          <p:nvPr/>
        </p:nvSpPr>
        <p:spPr>
          <a:xfrm flipV="1">
            <a:off x="420909" y="893790"/>
            <a:ext cx="4027720" cy="45719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pSp>
        <p:nvGrpSpPr>
          <p:cNvPr id="2" name="Google Shape;1541;p54">
            <a:extLst>
              <a:ext uri="{FF2B5EF4-FFF2-40B4-BE49-F238E27FC236}">
                <a16:creationId xmlns:a16="http://schemas.microsoft.com/office/drawing/2014/main" id="{02417694-473A-278C-3930-8380160FE0E0}"/>
              </a:ext>
            </a:extLst>
          </p:cNvPr>
          <p:cNvGrpSpPr/>
          <p:nvPr/>
        </p:nvGrpSpPr>
        <p:grpSpPr>
          <a:xfrm>
            <a:off x="710575" y="2526404"/>
            <a:ext cx="7722851" cy="801159"/>
            <a:chOff x="710575" y="2526404"/>
            <a:chExt cx="7722851" cy="801159"/>
          </a:xfrm>
        </p:grpSpPr>
        <p:sp>
          <p:nvSpPr>
            <p:cNvPr id="4" name="Google Shape;1542;p54">
              <a:extLst>
                <a:ext uri="{FF2B5EF4-FFF2-40B4-BE49-F238E27FC236}">
                  <a16:creationId xmlns:a16="http://schemas.microsoft.com/office/drawing/2014/main" id="{F41EF234-7689-0C77-8168-E97804D2DBC7}"/>
                </a:ext>
              </a:extLst>
            </p:cNvPr>
            <p:cNvSpPr/>
            <p:nvPr/>
          </p:nvSpPr>
          <p:spPr>
            <a:xfrm>
              <a:off x="6775329" y="2526404"/>
              <a:ext cx="1658098" cy="801159"/>
            </a:xfrm>
            <a:custGeom>
              <a:avLst/>
              <a:gdLst/>
              <a:ahLst/>
              <a:cxnLst/>
              <a:rect l="l" t="t" r="r" b="b"/>
              <a:pathLst>
                <a:path w="53388" h="25796" extrusionOk="0">
                  <a:moveTo>
                    <a:pt x="2535" y="0"/>
                  </a:moveTo>
                  <a:cubicBezTo>
                    <a:pt x="2341" y="0"/>
                    <a:pt x="2221" y="5"/>
                    <a:pt x="2179" y="7"/>
                  </a:cubicBezTo>
                  <a:cubicBezTo>
                    <a:pt x="953" y="55"/>
                    <a:pt x="0" y="1102"/>
                    <a:pt x="48" y="2341"/>
                  </a:cubicBezTo>
                  <a:cubicBezTo>
                    <a:pt x="106" y="3530"/>
                    <a:pt x="1083" y="4463"/>
                    <a:pt x="2272" y="4463"/>
                  </a:cubicBezTo>
                  <a:cubicBezTo>
                    <a:pt x="2308" y="4463"/>
                    <a:pt x="2345" y="4462"/>
                    <a:pt x="2382" y="4460"/>
                  </a:cubicBezTo>
                  <a:cubicBezTo>
                    <a:pt x="2384" y="4460"/>
                    <a:pt x="2418" y="4459"/>
                    <a:pt x="2480" y="4459"/>
                  </a:cubicBezTo>
                  <a:cubicBezTo>
                    <a:pt x="2983" y="4459"/>
                    <a:pt x="5362" y="4515"/>
                    <a:pt x="8823" y="5531"/>
                  </a:cubicBezTo>
                  <a:cubicBezTo>
                    <a:pt x="12418" y="6591"/>
                    <a:pt x="17931" y="8949"/>
                    <a:pt x="23848" y="14128"/>
                  </a:cubicBezTo>
                  <a:cubicBezTo>
                    <a:pt x="29480" y="19057"/>
                    <a:pt x="35290" y="22486"/>
                    <a:pt x="41136" y="24296"/>
                  </a:cubicBezTo>
                  <a:cubicBezTo>
                    <a:pt x="45970" y="25796"/>
                    <a:pt x="49602" y="25796"/>
                    <a:pt x="51161" y="25796"/>
                  </a:cubicBezTo>
                  <a:cubicBezTo>
                    <a:pt x="52388" y="25796"/>
                    <a:pt x="53388" y="24796"/>
                    <a:pt x="53388" y="23569"/>
                  </a:cubicBezTo>
                  <a:cubicBezTo>
                    <a:pt x="53388" y="22331"/>
                    <a:pt x="52388" y="21331"/>
                    <a:pt x="51161" y="21331"/>
                  </a:cubicBezTo>
                  <a:cubicBezTo>
                    <a:pt x="48113" y="21331"/>
                    <a:pt x="38838" y="21331"/>
                    <a:pt x="26789" y="10770"/>
                  </a:cubicBezTo>
                  <a:cubicBezTo>
                    <a:pt x="15124" y="543"/>
                    <a:pt x="4615" y="0"/>
                    <a:pt x="25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43;p54">
              <a:extLst>
                <a:ext uri="{FF2B5EF4-FFF2-40B4-BE49-F238E27FC236}">
                  <a16:creationId xmlns:a16="http://schemas.microsoft.com/office/drawing/2014/main" id="{840215BE-6854-9270-5D16-A75FC6B000BE}"/>
                </a:ext>
              </a:extLst>
            </p:cNvPr>
            <p:cNvSpPr/>
            <p:nvPr/>
          </p:nvSpPr>
          <p:spPr>
            <a:xfrm>
              <a:off x="5261089" y="2526404"/>
              <a:ext cx="1658098" cy="801159"/>
            </a:xfrm>
            <a:custGeom>
              <a:avLst/>
              <a:gdLst/>
              <a:ahLst/>
              <a:cxnLst/>
              <a:rect l="l" t="t" r="r" b="b"/>
              <a:pathLst>
                <a:path w="53388" h="25796" extrusionOk="0">
                  <a:moveTo>
                    <a:pt x="50844" y="0"/>
                  </a:moveTo>
                  <a:cubicBezTo>
                    <a:pt x="48771" y="0"/>
                    <a:pt x="38252" y="543"/>
                    <a:pt x="26587" y="10770"/>
                  </a:cubicBezTo>
                  <a:cubicBezTo>
                    <a:pt x="23610" y="13390"/>
                    <a:pt x="14538" y="21331"/>
                    <a:pt x="2227" y="21331"/>
                  </a:cubicBezTo>
                  <a:cubicBezTo>
                    <a:pt x="988" y="21331"/>
                    <a:pt x="0" y="22331"/>
                    <a:pt x="0" y="23569"/>
                  </a:cubicBezTo>
                  <a:cubicBezTo>
                    <a:pt x="0" y="24796"/>
                    <a:pt x="988" y="25796"/>
                    <a:pt x="2227" y="25796"/>
                  </a:cubicBezTo>
                  <a:cubicBezTo>
                    <a:pt x="3786" y="25796"/>
                    <a:pt x="7418" y="25796"/>
                    <a:pt x="12252" y="24296"/>
                  </a:cubicBezTo>
                  <a:cubicBezTo>
                    <a:pt x="18098" y="22486"/>
                    <a:pt x="23908" y="19057"/>
                    <a:pt x="29528" y="14128"/>
                  </a:cubicBezTo>
                  <a:cubicBezTo>
                    <a:pt x="35445" y="8949"/>
                    <a:pt x="40970" y="6591"/>
                    <a:pt x="44565" y="5531"/>
                  </a:cubicBezTo>
                  <a:cubicBezTo>
                    <a:pt x="48005" y="4515"/>
                    <a:pt x="50381" y="4459"/>
                    <a:pt x="50900" y="4459"/>
                  </a:cubicBezTo>
                  <a:cubicBezTo>
                    <a:pt x="50965" y="4459"/>
                    <a:pt x="51001" y="4460"/>
                    <a:pt x="51007" y="4460"/>
                  </a:cubicBezTo>
                  <a:cubicBezTo>
                    <a:pt x="51043" y="4462"/>
                    <a:pt x="51079" y="4463"/>
                    <a:pt x="51115" y="4463"/>
                  </a:cubicBezTo>
                  <a:cubicBezTo>
                    <a:pt x="52294" y="4463"/>
                    <a:pt x="53270" y="3530"/>
                    <a:pt x="53328" y="2341"/>
                  </a:cubicBezTo>
                  <a:cubicBezTo>
                    <a:pt x="53388" y="1102"/>
                    <a:pt x="52435" y="55"/>
                    <a:pt x="51197" y="7"/>
                  </a:cubicBezTo>
                  <a:cubicBezTo>
                    <a:pt x="51156" y="5"/>
                    <a:pt x="51037" y="0"/>
                    <a:pt x="508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544;p54">
              <a:extLst>
                <a:ext uri="{FF2B5EF4-FFF2-40B4-BE49-F238E27FC236}">
                  <a16:creationId xmlns:a16="http://schemas.microsoft.com/office/drawing/2014/main" id="{A850217C-C611-61BC-D2FA-0109F8CDE293}"/>
                </a:ext>
              </a:extLst>
            </p:cNvPr>
            <p:cNvSpPr/>
            <p:nvPr/>
          </p:nvSpPr>
          <p:spPr>
            <a:xfrm>
              <a:off x="3743154" y="2526404"/>
              <a:ext cx="1658098" cy="801159"/>
            </a:xfrm>
            <a:custGeom>
              <a:avLst/>
              <a:gdLst/>
              <a:ahLst/>
              <a:cxnLst/>
              <a:rect l="l" t="t" r="r" b="b"/>
              <a:pathLst>
                <a:path w="53388" h="25796" extrusionOk="0">
                  <a:moveTo>
                    <a:pt x="2535" y="0"/>
                  </a:moveTo>
                  <a:cubicBezTo>
                    <a:pt x="2341" y="0"/>
                    <a:pt x="2220" y="5"/>
                    <a:pt x="2179" y="7"/>
                  </a:cubicBezTo>
                  <a:cubicBezTo>
                    <a:pt x="953" y="55"/>
                    <a:pt x="0" y="1102"/>
                    <a:pt x="48" y="2341"/>
                  </a:cubicBezTo>
                  <a:cubicBezTo>
                    <a:pt x="105" y="3530"/>
                    <a:pt x="1082" y="4463"/>
                    <a:pt x="2271" y="4463"/>
                  </a:cubicBezTo>
                  <a:cubicBezTo>
                    <a:pt x="2308" y="4463"/>
                    <a:pt x="2344" y="4462"/>
                    <a:pt x="2381" y="4460"/>
                  </a:cubicBezTo>
                  <a:cubicBezTo>
                    <a:pt x="2384" y="4460"/>
                    <a:pt x="2417" y="4459"/>
                    <a:pt x="2480" y="4459"/>
                  </a:cubicBezTo>
                  <a:cubicBezTo>
                    <a:pt x="2983" y="4459"/>
                    <a:pt x="5362" y="4515"/>
                    <a:pt x="8823" y="5531"/>
                  </a:cubicBezTo>
                  <a:cubicBezTo>
                    <a:pt x="12418" y="6591"/>
                    <a:pt x="17931" y="8949"/>
                    <a:pt x="23848" y="14128"/>
                  </a:cubicBezTo>
                  <a:cubicBezTo>
                    <a:pt x="29480" y="19057"/>
                    <a:pt x="35290" y="22486"/>
                    <a:pt x="41136" y="24296"/>
                  </a:cubicBezTo>
                  <a:cubicBezTo>
                    <a:pt x="45970" y="25796"/>
                    <a:pt x="49601" y="25796"/>
                    <a:pt x="51161" y="25796"/>
                  </a:cubicBezTo>
                  <a:cubicBezTo>
                    <a:pt x="52388" y="25796"/>
                    <a:pt x="53388" y="24796"/>
                    <a:pt x="53388" y="23569"/>
                  </a:cubicBezTo>
                  <a:cubicBezTo>
                    <a:pt x="53388" y="22331"/>
                    <a:pt x="52388" y="21331"/>
                    <a:pt x="51161" y="21331"/>
                  </a:cubicBezTo>
                  <a:cubicBezTo>
                    <a:pt x="48113" y="21331"/>
                    <a:pt x="38838" y="21331"/>
                    <a:pt x="26789" y="10770"/>
                  </a:cubicBezTo>
                  <a:cubicBezTo>
                    <a:pt x="15124" y="543"/>
                    <a:pt x="4615" y="0"/>
                    <a:pt x="25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45;p54">
              <a:extLst>
                <a:ext uri="{FF2B5EF4-FFF2-40B4-BE49-F238E27FC236}">
                  <a16:creationId xmlns:a16="http://schemas.microsoft.com/office/drawing/2014/main" id="{39DD2433-2D6E-BAF0-A800-61D92CF8AAC4}"/>
                </a:ext>
              </a:extLst>
            </p:cNvPr>
            <p:cNvSpPr/>
            <p:nvPr/>
          </p:nvSpPr>
          <p:spPr>
            <a:xfrm>
              <a:off x="2228883" y="2526404"/>
              <a:ext cx="1658129" cy="801159"/>
            </a:xfrm>
            <a:custGeom>
              <a:avLst/>
              <a:gdLst/>
              <a:ahLst/>
              <a:cxnLst/>
              <a:rect l="l" t="t" r="r" b="b"/>
              <a:pathLst>
                <a:path w="53389" h="25796" extrusionOk="0">
                  <a:moveTo>
                    <a:pt x="50844" y="0"/>
                  </a:moveTo>
                  <a:cubicBezTo>
                    <a:pt x="48772" y="0"/>
                    <a:pt x="38253" y="543"/>
                    <a:pt x="26588" y="10770"/>
                  </a:cubicBezTo>
                  <a:cubicBezTo>
                    <a:pt x="23611" y="13390"/>
                    <a:pt x="14538" y="21331"/>
                    <a:pt x="2227" y="21331"/>
                  </a:cubicBezTo>
                  <a:cubicBezTo>
                    <a:pt x="989" y="21331"/>
                    <a:pt x="1" y="22331"/>
                    <a:pt x="1" y="23569"/>
                  </a:cubicBezTo>
                  <a:cubicBezTo>
                    <a:pt x="1" y="24796"/>
                    <a:pt x="989" y="25796"/>
                    <a:pt x="2227" y="25796"/>
                  </a:cubicBezTo>
                  <a:cubicBezTo>
                    <a:pt x="3787" y="25796"/>
                    <a:pt x="7419" y="25796"/>
                    <a:pt x="12252" y="24296"/>
                  </a:cubicBezTo>
                  <a:cubicBezTo>
                    <a:pt x="18098" y="22486"/>
                    <a:pt x="23909" y="19057"/>
                    <a:pt x="29528" y="14128"/>
                  </a:cubicBezTo>
                  <a:cubicBezTo>
                    <a:pt x="35446" y="8949"/>
                    <a:pt x="40970" y="6591"/>
                    <a:pt x="44566" y="5531"/>
                  </a:cubicBezTo>
                  <a:cubicBezTo>
                    <a:pt x="48006" y="4515"/>
                    <a:pt x="50382" y="4459"/>
                    <a:pt x="50901" y="4459"/>
                  </a:cubicBezTo>
                  <a:cubicBezTo>
                    <a:pt x="50966" y="4459"/>
                    <a:pt x="51002" y="4460"/>
                    <a:pt x="51007" y="4460"/>
                  </a:cubicBezTo>
                  <a:cubicBezTo>
                    <a:pt x="51044" y="4462"/>
                    <a:pt x="51080" y="4463"/>
                    <a:pt x="51116" y="4463"/>
                  </a:cubicBezTo>
                  <a:cubicBezTo>
                    <a:pt x="52294" y="4463"/>
                    <a:pt x="53271" y="3530"/>
                    <a:pt x="53329" y="2341"/>
                  </a:cubicBezTo>
                  <a:cubicBezTo>
                    <a:pt x="53389" y="1102"/>
                    <a:pt x="52436" y="55"/>
                    <a:pt x="51198" y="7"/>
                  </a:cubicBezTo>
                  <a:cubicBezTo>
                    <a:pt x="51157" y="5"/>
                    <a:pt x="51037" y="0"/>
                    <a:pt x="508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546;p54">
              <a:extLst>
                <a:ext uri="{FF2B5EF4-FFF2-40B4-BE49-F238E27FC236}">
                  <a16:creationId xmlns:a16="http://schemas.microsoft.com/office/drawing/2014/main" id="{DE41ADC4-BE6A-5CC7-0F97-D1574FE9C037}"/>
                </a:ext>
              </a:extLst>
            </p:cNvPr>
            <p:cNvSpPr/>
            <p:nvPr/>
          </p:nvSpPr>
          <p:spPr>
            <a:xfrm>
              <a:off x="710575" y="2526404"/>
              <a:ext cx="1658502" cy="801159"/>
            </a:xfrm>
            <a:custGeom>
              <a:avLst/>
              <a:gdLst/>
              <a:ahLst/>
              <a:cxnLst/>
              <a:rect l="l" t="t" r="r" b="b"/>
              <a:pathLst>
                <a:path w="53401" h="25796" extrusionOk="0">
                  <a:moveTo>
                    <a:pt x="2548" y="0"/>
                  </a:moveTo>
                  <a:cubicBezTo>
                    <a:pt x="2354" y="0"/>
                    <a:pt x="2233" y="5"/>
                    <a:pt x="2192" y="7"/>
                  </a:cubicBezTo>
                  <a:cubicBezTo>
                    <a:pt x="965" y="55"/>
                    <a:pt x="1" y="1102"/>
                    <a:pt x="60" y="2341"/>
                  </a:cubicBezTo>
                  <a:cubicBezTo>
                    <a:pt x="118" y="3530"/>
                    <a:pt x="1095" y="4463"/>
                    <a:pt x="2284" y="4463"/>
                  </a:cubicBezTo>
                  <a:cubicBezTo>
                    <a:pt x="2321" y="4463"/>
                    <a:pt x="2357" y="4462"/>
                    <a:pt x="2394" y="4460"/>
                  </a:cubicBezTo>
                  <a:cubicBezTo>
                    <a:pt x="2397" y="4460"/>
                    <a:pt x="2430" y="4459"/>
                    <a:pt x="2493" y="4459"/>
                  </a:cubicBezTo>
                  <a:cubicBezTo>
                    <a:pt x="2996" y="4459"/>
                    <a:pt x="5375" y="4515"/>
                    <a:pt x="8835" y="5531"/>
                  </a:cubicBezTo>
                  <a:cubicBezTo>
                    <a:pt x="12431" y="6591"/>
                    <a:pt x="17944" y="8949"/>
                    <a:pt x="23861" y="14128"/>
                  </a:cubicBezTo>
                  <a:cubicBezTo>
                    <a:pt x="29493" y="19057"/>
                    <a:pt x="35303" y="22486"/>
                    <a:pt x="41149" y="24296"/>
                  </a:cubicBezTo>
                  <a:cubicBezTo>
                    <a:pt x="45983" y="25796"/>
                    <a:pt x="49614" y="25796"/>
                    <a:pt x="51174" y="25796"/>
                  </a:cubicBezTo>
                  <a:cubicBezTo>
                    <a:pt x="52400" y="25796"/>
                    <a:pt x="53400" y="24796"/>
                    <a:pt x="53400" y="23569"/>
                  </a:cubicBezTo>
                  <a:cubicBezTo>
                    <a:pt x="53400" y="22331"/>
                    <a:pt x="52400" y="21331"/>
                    <a:pt x="51174" y="21331"/>
                  </a:cubicBezTo>
                  <a:cubicBezTo>
                    <a:pt x="48126" y="21331"/>
                    <a:pt x="38851" y="21331"/>
                    <a:pt x="26802" y="10770"/>
                  </a:cubicBezTo>
                  <a:cubicBezTo>
                    <a:pt x="15137" y="543"/>
                    <a:pt x="4628" y="0"/>
                    <a:pt x="25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1548;p54">
            <a:extLst>
              <a:ext uri="{FF2B5EF4-FFF2-40B4-BE49-F238E27FC236}">
                <a16:creationId xmlns:a16="http://schemas.microsoft.com/office/drawing/2014/main" id="{A6B0574F-EAA2-6293-9ECD-FAA2F0BE83BF}"/>
              </a:ext>
            </a:extLst>
          </p:cNvPr>
          <p:cNvSpPr/>
          <p:nvPr/>
        </p:nvSpPr>
        <p:spPr>
          <a:xfrm>
            <a:off x="2098445" y="3110543"/>
            <a:ext cx="291107" cy="291487"/>
          </a:xfrm>
          <a:custGeom>
            <a:avLst/>
            <a:gdLst/>
            <a:ahLst/>
            <a:cxnLst/>
            <a:rect l="l" t="t" r="r" b="b"/>
            <a:pathLst>
              <a:path w="9181" h="9193" extrusionOk="0">
                <a:moveTo>
                  <a:pt x="4585" y="1"/>
                </a:moveTo>
                <a:cubicBezTo>
                  <a:pt x="2049" y="1"/>
                  <a:pt x="1" y="2061"/>
                  <a:pt x="1" y="4597"/>
                </a:cubicBezTo>
                <a:cubicBezTo>
                  <a:pt x="1" y="7133"/>
                  <a:pt x="2049" y="9192"/>
                  <a:pt x="4585" y="9192"/>
                </a:cubicBezTo>
                <a:cubicBezTo>
                  <a:pt x="7121" y="9192"/>
                  <a:pt x="9180" y="7133"/>
                  <a:pt x="9180" y="4597"/>
                </a:cubicBezTo>
                <a:cubicBezTo>
                  <a:pt x="9180" y="2061"/>
                  <a:pt x="7121" y="1"/>
                  <a:pt x="4585" y="1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553;p54">
            <a:extLst>
              <a:ext uri="{FF2B5EF4-FFF2-40B4-BE49-F238E27FC236}">
                <a16:creationId xmlns:a16="http://schemas.microsoft.com/office/drawing/2014/main" id="{F14D5733-C3C1-0CAB-158B-79BB5079D7B6}"/>
              </a:ext>
            </a:extLst>
          </p:cNvPr>
          <p:cNvSpPr/>
          <p:nvPr/>
        </p:nvSpPr>
        <p:spPr>
          <a:xfrm>
            <a:off x="5201640" y="3117800"/>
            <a:ext cx="291455" cy="291487"/>
          </a:xfrm>
          <a:custGeom>
            <a:avLst/>
            <a:gdLst/>
            <a:ahLst/>
            <a:cxnLst/>
            <a:rect l="l" t="t" r="r" b="b"/>
            <a:pathLst>
              <a:path w="9192" h="9193" extrusionOk="0">
                <a:moveTo>
                  <a:pt x="4596" y="1"/>
                </a:moveTo>
                <a:cubicBezTo>
                  <a:pt x="2060" y="1"/>
                  <a:pt x="0" y="2061"/>
                  <a:pt x="0" y="4597"/>
                </a:cubicBezTo>
                <a:cubicBezTo>
                  <a:pt x="0" y="7133"/>
                  <a:pt x="2060" y="9192"/>
                  <a:pt x="4596" y="9192"/>
                </a:cubicBezTo>
                <a:cubicBezTo>
                  <a:pt x="7132" y="9192"/>
                  <a:pt x="9192" y="7133"/>
                  <a:pt x="9192" y="4597"/>
                </a:cubicBezTo>
                <a:cubicBezTo>
                  <a:pt x="9192" y="2061"/>
                  <a:pt x="7132" y="1"/>
                  <a:pt x="459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1557;p54">
            <a:extLst>
              <a:ext uri="{FF2B5EF4-FFF2-40B4-BE49-F238E27FC236}">
                <a16:creationId xmlns:a16="http://schemas.microsoft.com/office/drawing/2014/main" id="{ADCA30CE-ACA6-C626-40FC-5691529F3830}"/>
              </a:ext>
            </a:extLst>
          </p:cNvPr>
          <p:cNvSpPr/>
          <p:nvPr/>
        </p:nvSpPr>
        <p:spPr>
          <a:xfrm>
            <a:off x="3648521" y="2444682"/>
            <a:ext cx="291107" cy="291487"/>
          </a:xfrm>
          <a:custGeom>
            <a:avLst/>
            <a:gdLst/>
            <a:ahLst/>
            <a:cxnLst/>
            <a:rect l="l" t="t" r="r" b="b"/>
            <a:pathLst>
              <a:path w="9181" h="9193" extrusionOk="0">
                <a:moveTo>
                  <a:pt x="4585" y="1"/>
                </a:moveTo>
                <a:cubicBezTo>
                  <a:pt x="2049" y="1"/>
                  <a:pt x="1" y="2061"/>
                  <a:pt x="1" y="4597"/>
                </a:cubicBezTo>
                <a:cubicBezTo>
                  <a:pt x="1" y="7133"/>
                  <a:pt x="2049" y="9193"/>
                  <a:pt x="4585" y="9193"/>
                </a:cubicBezTo>
                <a:cubicBezTo>
                  <a:pt x="7121" y="9193"/>
                  <a:pt x="9180" y="7133"/>
                  <a:pt x="9180" y="4597"/>
                </a:cubicBezTo>
                <a:cubicBezTo>
                  <a:pt x="9180" y="2061"/>
                  <a:pt x="7121" y="1"/>
                  <a:pt x="458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1561;p54">
            <a:extLst>
              <a:ext uri="{FF2B5EF4-FFF2-40B4-BE49-F238E27FC236}">
                <a16:creationId xmlns:a16="http://schemas.microsoft.com/office/drawing/2014/main" id="{2B219DCB-37AC-43C2-81AF-62F0912E77A8}"/>
              </a:ext>
            </a:extLst>
          </p:cNvPr>
          <p:cNvSpPr/>
          <p:nvPr/>
        </p:nvSpPr>
        <p:spPr>
          <a:xfrm>
            <a:off x="6755109" y="2444682"/>
            <a:ext cx="291455" cy="291487"/>
          </a:xfrm>
          <a:custGeom>
            <a:avLst/>
            <a:gdLst/>
            <a:ahLst/>
            <a:cxnLst/>
            <a:rect l="l" t="t" r="r" b="b"/>
            <a:pathLst>
              <a:path w="9192" h="9193" extrusionOk="0">
                <a:moveTo>
                  <a:pt x="4596" y="1"/>
                </a:moveTo>
                <a:cubicBezTo>
                  <a:pt x="2060" y="1"/>
                  <a:pt x="0" y="2061"/>
                  <a:pt x="0" y="4597"/>
                </a:cubicBezTo>
                <a:cubicBezTo>
                  <a:pt x="0" y="7133"/>
                  <a:pt x="2060" y="9193"/>
                  <a:pt x="4596" y="9193"/>
                </a:cubicBezTo>
                <a:cubicBezTo>
                  <a:pt x="7132" y="9193"/>
                  <a:pt x="9192" y="7133"/>
                  <a:pt x="9192" y="4597"/>
                </a:cubicBezTo>
                <a:cubicBezTo>
                  <a:pt x="9192" y="2061"/>
                  <a:pt x="7132" y="1"/>
                  <a:pt x="4596" y="1"/>
                </a:cubicBez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1548;p54">
            <a:extLst>
              <a:ext uri="{FF2B5EF4-FFF2-40B4-BE49-F238E27FC236}">
                <a16:creationId xmlns:a16="http://schemas.microsoft.com/office/drawing/2014/main" id="{A7707E44-499A-2FCD-BDCF-DDE43C0DEEB5}"/>
              </a:ext>
            </a:extLst>
          </p:cNvPr>
          <p:cNvSpPr/>
          <p:nvPr/>
        </p:nvSpPr>
        <p:spPr>
          <a:xfrm>
            <a:off x="622557" y="2448840"/>
            <a:ext cx="291107" cy="291487"/>
          </a:xfrm>
          <a:custGeom>
            <a:avLst/>
            <a:gdLst/>
            <a:ahLst/>
            <a:cxnLst/>
            <a:rect l="l" t="t" r="r" b="b"/>
            <a:pathLst>
              <a:path w="9181" h="9193" extrusionOk="0">
                <a:moveTo>
                  <a:pt x="4585" y="1"/>
                </a:moveTo>
                <a:cubicBezTo>
                  <a:pt x="2049" y="1"/>
                  <a:pt x="1" y="2061"/>
                  <a:pt x="1" y="4597"/>
                </a:cubicBezTo>
                <a:cubicBezTo>
                  <a:pt x="1" y="7133"/>
                  <a:pt x="2049" y="9192"/>
                  <a:pt x="4585" y="9192"/>
                </a:cubicBezTo>
                <a:cubicBezTo>
                  <a:pt x="7121" y="9192"/>
                  <a:pt x="9180" y="7133"/>
                  <a:pt x="9180" y="4597"/>
                </a:cubicBezTo>
                <a:cubicBezTo>
                  <a:pt x="9180" y="2061"/>
                  <a:pt x="7121" y="1"/>
                  <a:pt x="45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1548;p54">
            <a:extLst>
              <a:ext uri="{FF2B5EF4-FFF2-40B4-BE49-F238E27FC236}">
                <a16:creationId xmlns:a16="http://schemas.microsoft.com/office/drawing/2014/main" id="{3E2A54AD-FA52-DD77-1C72-2BE491EEA037}"/>
              </a:ext>
            </a:extLst>
          </p:cNvPr>
          <p:cNvSpPr/>
          <p:nvPr/>
        </p:nvSpPr>
        <p:spPr>
          <a:xfrm>
            <a:off x="8225516" y="3122476"/>
            <a:ext cx="291107" cy="291487"/>
          </a:xfrm>
          <a:custGeom>
            <a:avLst/>
            <a:gdLst/>
            <a:ahLst/>
            <a:cxnLst/>
            <a:rect l="l" t="t" r="r" b="b"/>
            <a:pathLst>
              <a:path w="9181" h="9193" extrusionOk="0">
                <a:moveTo>
                  <a:pt x="4585" y="1"/>
                </a:moveTo>
                <a:cubicBezTo>
                  <a:pt x="2049" y="1"/>
                  <a:pt x="1" y="2061"/>
                  <a:pt x="1" y="4597"/>
                </a:cubicBezTo>
                <a:cubicBezTo>
                  <a:pt x="1" y="7133"/>
                  <a:pt x="2049" y="9192"/>
                  <a:pt x="4585" y="9192"/>
                </a:cubicBezTo>
                <a:cubicBezTo>
                  <a:pt x="7121" y="9192"/>
                  <a:pt x="9180" y="7133"/>
                  <a:pt x="9180" y="4597"/>
                </a:cubicBezTo>
                <a:cubicBezTo>
                  <a:pt x="9180" y="2061"/>
                  <a:pt x="7121" y="1"/>
                  <a:pt x="4585" y="1"/>
                </a:cubicBezTo>
                <a:close/>
              </a:path>
            </a:pathLst>
          </a:custGeom>
          <a:solidFill>
            <a:srgbClr val="F34F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8" name="Group 527">
            <a:extLst>
              <a:ext uri="{FF2B5EF4-FFF2-40B4-BE49-F238E27FC236}">
                <a16:creationId xmlns:a16="http://schemas.microsoft.com/office/drawing/2014/main" id="{553C76FD-6122-9D47-AE89-57CAA6CB36BC}"/>
              </a:ext>
            </a:extLst>
          </p:cNvPr>
          <p:cNvGrpSpPr/>
          <p:nvPr/>
        </p:nvGrpSpPr>
        <p:grpSpPr>
          <a:xfrm>
            <a:off x="-166554" y="1868631"/>
            <a:ext cx="1874522" cy="448415"/>
            <a:chOff x="-137526" y="2028285"/>
            <a:chExt cx="1874522" cy="448415"/>
          </a:xfrm>
        </p:grpSpPr>
        <p:sp>
          <p:nvSpPr>
            <p:cNvPr id="526" name="TextBox 525">
              <a:extLst>
                <a:ext uri="{FF2B5EF4-FFF2-40B4-BE49-F238E27FC236}">
                  <a16:creationId xmlns:a16="http://schemas.microsoft.com/office/drawing/2014/main" id="{CA348C1C-B7DE-10DD-909B-CBB2B1DB34AD}"/>
                </a:ext>
              </a:extLst>
            </p:cNvPr>
            <p:cNvSpPr txBox="1"/>
            <p:nvPr/>
          </p:nvSpPr>
          <p:spPr>
            <a:xfrm>
              <a:off x="237266" y="2232018"/>
              <a:ext cx="1047173" cy="2446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dirty="0">
                  <a:solidFill>
                    <a:srgbClr val="FFC000"/>
                  </a:solidFill>
                  <a:latin typeface="Montserrat" panose="00000800000000000000" pitchFamily="50" charset="0"/>
                  <a:ea typeface="Manrope"/>
                  <a:cs typeface="Manrope"/>
                  <a:sym typeface="Manrope"/>
                </a:rPr>
                <a:t>23-Dec-24</a:t>
              </a:r>
            </a:p>
          </p:txBody>
        </p:sp>
        <p:sp>
          <p:nvSpPr>
            <p:cNvPr id="527" name="TextBox 526">
              <a:extLst>
                <a:ext uri="{FF2B5EF4-FFF2-40B4-BE49-F238E27FC236}">
                  <a16:creationId xmlns:a16="http://schemas.microsoft.com/office/drawing/2014/main" id="{326EB913-D2AA-A020-EE48-4F3466503E22}"/>
                </a:ext>
              </a:extLst>
            </p:cNvPr>
            <p:cNvSpPr txBox="1"/>
            <p:nvPr/>
          </p:nvSpPr>
          <p:spPr>
            <a:xfrm>
              <a:off x="-137526" y="2028285"/>
              <a:ext cx="1874522" cy="2585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rgbClr val="F0E6E1"/>
                  </a:solidFill>
                  <a:latin typeface="Montserrat" panose="00000800000000000000" pitchFamily="50" charset="0"/>
                  <a:ea typeface="Manrope"/>
                  <a:cs typeface="Manrope"/>
                  <a:sym typeface="Manrope"/>
                </a:rPr>
                <a:t>Idea Selection</a:t>
              </a:r>
            </a:p>
          </p:txBody>
        </p:sp>
      </p:grpSp>
      <p:grpSp>
        <p:nvGrpSpPr>
          <p:cNvPr id="529" name="Group 528">
            <a:extLst>
              <a:ext uri="{FF2B5EF4-FFF2-40B4-BE49-F238E27FC236}">
                <a16:creationId xmlns:a16="http://schemas.microsoft.com/office/drawing/2014/main" id="{8586233B-B4FF-C36A-945A-B50F2F494B82}"/>
              </a:ext>
            </a:extLst>
          </p:cNvPr>
          <p:cNvGrpSpPr/>
          <p:nvPr/>
        </p:nvGrpSpPr>
        <p:grpSpPr>
          <a:xfrm>
            <a:off x="908738" y="3519165"/>
            <a:ext cx="2625775" cy="607457"/>
            <a:chOff x="-567951" y="1869243"/>
            <a:chExt cx="2625775" cy="607457"/>
          </a:xfrm>
        </p:grpSpPr>
        <p:sp>
          <p:nvSpPr>
            <p:cNvPr id="530" name="TextBox 529">
              <a:extLst>
                <a:ext uri="{FF2B5EF4-FFF2-40B4-BE49-F238E27FC236}">
                  <a16:creationId xmlns:a16="http://schemas.microsoft.com/office/drawing/2014/main" id="{A39A2EE4-D423-B71F-BC7D-1DE9CDBC00BE}"/>
                </a:ext>
              </a:extLst>
            </p:cNvPr>
            <p:cNvSpPr txBox="1"/>
            <p:nvPr/>
          </p:nvSpPr>
          <p:spPr>
            <a:xfrm>
              <a:off x="237266" y="2232018"/>
              <a:ext cx="1047173" cy="2446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dirty="0">
                  <a:solidFill>
                    <a:srgbClr val="00B0F0"/>
                  </a:solidFill>
                  <a:latin typeface="Montserrat" panose="00000800000000000000" pitchFamily="50" charset="0"/>
                  <a:ea typeface="Manrope"/>
                  <a:cs typeface="Manrope"/>
                  <a:sym typeface="Manrope"/>
                </a:rPr>
                <a:t>25-Dec-24</a:t>
              </a:r>
            </a:p>
          </p:txBody>
        </p:sp>
        <p:sp>
          <p:nvSpPr>
            <p:cNvPr id="531" name="TextBox 530">
              <a:extLst>
                <a:ext uri="{FF2B5EF4-FFF2-40B4-BE49-F238E27FC236}">
                  <a16:creationId xmlns:a16="http://schemas.microsoft.com/office/drawing/2014/main" id="{1A579FAF-5660-47DB-FE44-3B7BDA134CF7}"/>
                </a:ext>
              </a:extLst>
            </p:cNvPr>
            <p:cNvSpPr txBox="1"/>
            <p:nvPr/>
          </p:nvSpPr>
          <p:spPr>
            <a:xfrm>
              <a:off x="-567951" y="1869243"/>
              <a:ext cx="2625775" cy="4247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rgbClr val="F0E6E1"/>
                  </a:solidFill>
                  <a:latin typeface="Montserrat" panose="00000800000000000000" pitchFamily="50" charset="0"/>
                  <a:ea typeface="Manrope"/>
                  <a:cs typeface="Manrope"/>
                  <a:sym typeface="Manrope"/>
                </a:rPr>
                <a:t>Requirements Gathering and Analysis</a:t>
              </a:r>
            </a:p>
          </p:txBody>
        </p:sp>
      </p:grpSp>
      <p:grpSp>
        <p:nvGrpSpPr>
          <p:cNvPr id="532" name="Group 531">
            <a:extLst>
              <a:ext uri="{FF2B5EF4-FFF2-40B4-BE49-F238E27FC236}">
                <a16:creationId xmlns:a16="http://schemas.microsoft.com/office/drawing/2014/main" id="{9D8333C9-FC37-B02A-0AFA-6593918A4442}"/>
              </a:ext>
            </a:extLst>
          </p:cNvPr>
          <p:cNvGrpSpPr/>
          <p:nvPr/>
        </p:nvGrpSpPr>
        <p:grpSpPr>
          <a:xfrm>
            <a:off x="3197711" y="1825701"/>
            <a:ext cx="1192726" cy="491345"/>
            <a:chOff x="171992" y="1985355"/>
            <a:chExt cx="1192726" cy="491345"/>
          </a:xfrm>
        </p:grpSpPr>
        <p:sp>
          <p:nvSpPr>
            <p:cNvPr id="533" name="TextBox 532">
              <a:extLst>
                <a:ext uri="{FF2B5EF4-FFF2-40B4-BE49-F238E27FC236}">
                  <a16:creationId xmlns:a16="http://schemas.microsoft.com/office/drawing/2014/main" id="{CC7BBB6B-6B91-C6C7-C604-76F526F6C2A2}"/>
                </a:ext>
              </a:extLst>
            </p:cNvPr>
            <p:cNvSpPr txBox="1"/>
            <p:nvPr/>
          </p:nvSpPr>
          <p:spPr>
            <a:xfrm>
              <a:off x="193724" y="2232018"/>
              <a:ext cx="1147672" cy="2446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dirty="0">
                  <a:solidFill>
                    <a:srgbClr val="FFC000"/>
                  </a:solidFill>
                  <a:latin typeface="Montserrat" panose="00000800000000000000" pitchFamily="50" charset="0"/>
                  <a:ea typeface="Manrope"/>
                  <a:cs typeface="Manrope"/>
                  <a:sym typeface="Manrope"/>
                </a:rPr>
                <a:t> </a:t>
              </a:r>
              <a:r>
                <a:rPr lang="en-US" sz="1100" dirty="0">
                  <a:solidFill>
                    <a:srgbClr val="CBF02B"/>
                  </a:solidFill>
                  <a:latin typeface="Montserrat" panose="00000800000000000000" pitchFamily="50" charset="0"/>
                  <a:ea typeface="Manrope"/>
                  <a:cs typeface="Manrope"/>
                  <a:sym typeface="Manrope"/>
                </a:rPr>
                <a:t>15-Jan-25</a:t>
              </a:r>
            </a:p>
          </p:txBody>
        </p:sp>
        <p:sp>
          <p:nvSpPr>
            <p:cNvPr id="534" name="TextBox 533">
              <a:extLst>
                <a:ext uri="{FF2B5EF4-FFF2-40B4-BE49-F238E27FC236}">
                  <a16:creationId xmlns:a16="http://schemas.microsoft.com/office/drawing/2014/main" id="{03C1135A-5DC3-E385-172E-DC45B6B3A7A6}"/>
                </a:ext>
              </a:extLst>
            </p:cNvPr>
            <p:cNvSpPr txBox="1"/>
            <p:nvPr/>
          </p:nvSpPr>
          <p:spPr>
            <a:xfrm>
              <a:off x="171992" y="1985355"/>
              <a:ext cx="1192726" cy="2585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rgbClr val="F0E6E1"/>
                  </a:solidFill>
                  <a:latin typeface="Montserrat" panose="00000800000000000000" pitchFamily="50" charset="0"/>
                  <a:ea typeface="Manrope"/>
                  <a:cs typeface="Manrope"/>
                  <a:sym typeface="Manrope"/>
                </a:rPr>
                <a:t>Designing</a:t>
              </a:r>
            </a:p>
          </p:txBody>
        </p:sp>
      </p:grpSp>
      <p:grpSp>
        <p:nvGrpSpPr>
          <p:cNvPr id="535" name="Group 534">
            <a:extLst>
              <a:ext uri="{FF2B5EF4-FFF2-40B4-BE49-F238E27FC236}">
                <a16:creationId xmlns:a16="http://schemas.microsoft.com/office/drawing/2014/main" id="{9DEE2601-324C-786B-945B-0010B12080D6}"/>
              </a:ext>
            </a:extLst>
          </p:cNvPr>
          <p:cNvGrpSpPr/>
          <p:nvPr/>
        </p:nvGrpSpPr>
        <p:grpSpPr>
          <a:xfrm>
            <a:off x="3818910" y="3540936"/>
            <a:ext cx="3056914" cy="491345"/>
            <a:chOff x="-724623" y="1985355"/>
            <a:chExt cx="3056914" cy="491345"/>
          </a:xfrm>
        </p:grpSpPr>
        <p:sp>
          <p:nvSpPr>
            <p:cNvPr id="536" name="TextBox 535">
              <a:extLst>
                <a:ext uri="{FF2B5EF4-FFF2-40B4-BE49-F238E27FC236}">
                  <a16:creationId xmlns:a16="http://schemas.microsoft.com/office/drawing/2014/main" id="{9F7C372C-F8E7-AA50-28D2-2131917DF711}"/>
                </a:ext>
              </a:extLst>
            </p:cNvPr>
            <p:cNvSpPr txBox="1"/>
            <p:nvPr/>
          </p:nvSpPr>
          <p:spPr>
            <a:xfrm>
              <a:off x="-724623" y="2232018"/>
              <a:ext cx="3056914" cy="2446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dirty="0">
                  <a:solidFill>
                    <a:srgbClr val="85DD6C"/>
                  </a:solidFill>
                  <a:latin typeface="Montserrat" panose="00000800000000000000" pitchFamily="50" charset="0"/>
                  <a:ea typeface="Manrope"/>
                  <a:cs typeface="Manrope"/>
                  <a:sym typeface="Manrope"/>
                </a:rPr>
                <a:t>17-Jan-25 to 29-Jan- 25</a:t>
              </a:r>
            </a:p>
          </p:txBody>
        </p:sp>
        <p:sp>
          <p:nvSpPr>
            <p:cNvPr id="537" name="TextBox 536">
              <a:extLst>
                <a:ext uri="{FF2B5EF4-FFF2-40B4-BE49-F238E27FC236}">
                  <a16:creationId xmlns:a16="http://schemas.microsoft.com/office/drawing/2014/main" id="{99534140-16BE-778B-8FFE-A962C8A0F114}"/>
                </a:ext>
              </a:extLst>
            </p:cNvPr>
            <p:cNvSpPr txBox="1"/>
            <p:nvPr/>
          </p:nvSpPr>
          <p:spPr>
            <a:xfrm>
              <a:off x="91837" y="1985355"/>
              <a:ext cx="1351446" cy="2585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rgbClr val="F0E6E1"/>
                  </a:solidFill>
                  <a:latin typeface="Montserrat" panose="00000800000000000000" pitchFamily="50" charset="0"/>
                  <a:ea typeface="Manrope"/>
                  <a:cs typeface="Manrope"/>
                  <a:sym typeface="Manrope"/>
                </a:rPr>
                <a:t>Development</a:t>
              </a:r>
            </a:p>
          </p:txBody>
        </p:sp>
      </p:grpSp>
      <p:grpSp>
        <p:nvGrpSpPr>
          <p:cNvPr id="538" name="Group 537">
            <a:extLst>
              <a:ext uri="{FF2B5EF4-FFF2-40B4-BE49-F238E27FC236}">
                <a16:creationId xmlns:a16="http://schemas.microsoft.com/office/drawing/2014/main" id="{4E029F44-9533-A3AA-7FDB-B34D8130EC2C}"/>
              </a:ext>
            </a:extLst>
          </p:cNvPr>
          <p:cNvGrpSpPr/>
          <p:nvPr/>
        </p:nvGrpSpPr>
        <p:grpSpPr>
          <a:xfrm>
            <a:off x="5772422" y="1817075"/>
            <a:ext cx="2293530" cy="473750"/>
            <a:chOff x="-358834" y="2002950"/>
            <a:chExt cx="2293530" cy="473750"/>
          </a:xfrm>
        </p:grpSpPr>
        <p:sp>
          <p:nvSpPr>
            <p:cNvPr id="539" name="TextBox 538">
              <a:extLst>
                <a:ext uri="{FF2B5EF4-FFF2-40B4-BE49-F238E27FC236}">
                  <a16:creationId xmlns:a16="http://schemas.microsoft.com/office/drawing/2014/main" id="{8DF4CCBB-BF65-CE8D-BC23-792D2E27E198}"/>
                </a:ext>
              </a:extLst>
            </p:cNvPr>
            <p:cNvSpPr txBox="1"/>
            <p:nvPr/>
          </p:nvSpPr>
          <p:spPr>
            <a:xfrm>
              <a:off x="193724" y="2232018"/>
              <a:ext cx="1147672" cy="2446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dirty="0">
                  <a:solidFill>
                    <a:srgbClr val="BFC2EF"/>
                  </a:solidFill>
                  <a:latin typeface="Montserrat" panose="00000800000000000000" pitchFamily="50" charset="0"/>
                  <a:ea typeface="Manrope"/>
                  <a:cs typeface="Manrope"/>
                  <a:sym typeface="Manrope"/>
                </a:rPr>
                <a:t>30-Jan-25</a:t>
              </a:r>
            </a:p>
          </p:txBody>
        </p:sp>
        <p:sp>
          <p:nvSpPr>
            <p:cNvPr id="540" name="TextBox 539">
              <a:extLst>
                <a:ext uri="{FF2B5EF4-FFF2-40B4-BE49-F238E27FC236}">
                  <a16:creationId xmlns:a16="http://schemas.microsoft.com/office/drawing/2014/main" id="{B81ED017-B2D9-3079-D02A-319A3629CA43}"/>
                </a:ext>
              </a:extLst>
            </p:cNvPr>
            <p:cNvSpPr txBox="1"/>
            <p:nvPr/>
          </p:nvSpPr>
          <p:spPr>
            <a:xfrm>
              <a:off x="-358834" y="2002950"/>
              <a:ext cx="2293530" cy="2585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rgbClr val="F0E6E1"/>
                  </a:solidFill>
                  <a:latin typeface="Montserrat" panose="00000800000000000000" pitchFamily="50" charset="0"/>
                  <a:ea typeface="Manrope"/>
                  <a:cs typeface="Manrope"/>
                  <a:sym typeface="Manrope"/>
                </a:rPr>
                <a:t>Final Touches and Testing</a:t>
              </a:r>
            </a:p>
          </p:txBody>
        </p:sp>
      </p:grpSp>
      <p:grpSp>
        <p:nvGrpSpPr>
          <p:cNvPr id="541" name="Group 540">
            <a:extLst>
              <a:ext uri="{FF2B5EF4-FFF2-40B4-BE49-F238E27FC236}">
                <a16:creationId xmlns:a16="http://schemas.microsoft.com/office/drawing/2014/main" id="{7B107F19-31EF-6F80-4275-F28C50A1CF10}"/>
              </a:ext>
            </a:extLst>
          </p:cNvPr>
          <p:cNvGrpSpPr/>
          <p:nvPr/>
        </p:nvGrpSpPr>
        <p:grpSpPr>
          <a:xfrm>
            <a:off x="7472652" y="3535399"/>
            <a:ext cx="1782196" cy="473750"/>
            <a:chOff x="-358834" y="2002950"/>
            <a:chExt cx="2293530" cy="473750"/>
          </a:xfrm>
        </p:grpSpPr>
        <p:sp>
          <p:nvSpPr>
            <p:cNvPr id="542" name="TextBox 541">
              <a:extLst>
                <a:ext uri="{FF2B5EF4-FFF2-40B4-BE49-F238E27FC236}">
                  <a16:creationId xmlns:a16="http://schemas.microsoft.com/office/drawing/2014/main" id="{4AABB4E6-FA10-076E-4F1D-0A1F4CF2B91A}"/>
                </a:ext>
              </a:extLst>
            </p:cNvPr>
            <p:cNvSpPr txBox="1"/>
            <p:nvPr/>
          </p:nvSpPr>
          <p:spPr>
            <a:xfrm>
              <a:off x="193724" y="2232018"/>
              <a:ext cx="1147672" cy="2446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dirty="0">
                  <a:solidFill>
                    <a:srgbClr val="F34F3E"/>
                  </a:solidFill>
                  <a:latin typeface="Montserrat" panose="00000800000000000000" pitchFamily="50" charset="0"/>
                  <a:ea typeface="Manrope"/>
                  <a:cs typeface="Manrope"/>
                  <a:sym typeface="Manrope"/>
                </a:rPr>
                <a:t>31-Jan-25</a:t>
              </a:r>
            </a:p>
          </p:txBody>
        </p:sp>
        <p:sp>
          <p:nvSpPr>
            <p:cNvPr id="543" name="TextBox 542">
              <a:extLst>
                <a:ext uri="{FF2B5EF4-FFF2-40B4-BE49-F238E27FC236}">
                  <a16:creationId xmlns:a16="http://schemas.microsoft.com/office/drawing/2014/main" id="{5D46F536-9376-C196-49A6-77E067C4CCF2}"/>
                </a:ext>
              </a:extLst>
            </p:cNvPr>
            <p:cNvSpPr txBox="1"/>
            <p:nvPr/>
          </p:nvSpPr>
          <p:spPr>
            <a:xfrm>
              <a:off x="-358834" y="2002950"/>
              <a:ext cx="2293530" cy="2585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rgbClr val="F0E6E1"/>
                  </a:solidFill>
                  <a:latin typeface="Montserrat" panose="00000800000000000000" pitchFamily="50" charset="0"/>
                  <a:ea typeface="Manrope"/>
                  <a:cs typeface="Manrope"/>
                  <a:sym typeface="Manrope"/>
                </a:rPr>
                <a:t>Submission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2880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>
          <a:extLst>
            <a:ext uri="{FF2B5EF4-FFF2-40B4-BE49-F238E27FC236}">
              <a16:creationId xmlns:a16="http://schemas.microsoft.com/office/drawing/2014/main" id="{540B10BB-4854-26D4-79D4-3DA43738D5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356;p48">
            <a:extLst>
              <a:ext uri="{FF2B5EF4-FFF2-40B4-BE49-F238E27FC236}">
                <a16:creationId xmlns:a16="http://schemas.microsoft.com/office/drawing/2014/main" id="{4EA472E4-FDB2-5330-4913-8025BF444ECD}"/>
              </a:ext>
            </a:extLst>
          </p:cNvPr>
          <p:cNvSpPr txBox="1">
            <a:spLocks/>
          </p:cNvSpPr>
          <p:nvPr/>
        </p:nvSpPr>
        <p:spPr>
          <a:xfrm>
            <a:off x="395925" y="254280"/>
            <a:ext cx="8164286" cy="886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nton"/>
              <a:buNone/>
              <a:defRPr sz="55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nton"/>
              <a:buNone/>
              <a:defRPr sz="85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nton"/>
              <a:buNone/>
              <a:defRPr sz="85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nton"/>
              <a:buNone/>
              <a:defRPr sz="85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nton"/>
              <a:buNone/>
              <a:defRPr sz="85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nton"/>
              <a:buNone/>
              <a:defRPr sz="85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nton"/>
              <a:buNone/>
              <a:defRPr sz="85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nton"/>
              <a:buNone/>
              <a:defRPr sz="85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nton"/>
              <a:buNone/>
              <a:defRPr sz="85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algn="ctr">
              <a:buSzPts val="1100"/>
              <a:buFont typeface="Arial"/>
              <a:buNone/>
            </a:pPr>
            <a:r>
              <a:rPr lang="en-US" dirty="0"/>
              <a:t>FUTURE UPDATES</a:t>
            </a:r>
          </a:p>
        </p:txBody>
      </p:sp>
      <p:grpSp>
        <p:nvGrpSpPr>
          <p:cNvPr id="557" name="Group 556">
            <a:extLst>
              <a:ext uri="{FF2B5EF4-FFF2-40B4-BE49-F238E27FC236}">
                <a16:creationId xmlns:a16="http://schemas.microsoft.com/office/drawing/2014/main" id="{C5BA5667-546E-1863-4BBC-DA7651856DF6}"/>
              </a:ext>
            </a:extLst>
          </p:cNvPr>
          <p:cNvGrpSpPr/>
          <p:nvPr/>
        </p:nvGrpSpPr>
        <p:grpSpPr>
          <a:xfrm>
            <a:off x="-17582" y="1291907"/>
            <a:ext cx="8922096" cy="3422640"/>
            <a:chOff x="64457" y="1219336"/>
            <a:chExt cx="8922096" cy="3422640"/>
          </a:xfrm>
        </p:grpSpPr>
        <p:grpSp>
          <p:nvGrpSpPr>
            <p:cNvPr id="522" name="Group 521">
              <a:extLst>
                <a:ext uri="{FF2B5EF4-FFF2-40B4-BE49-F238E27FC236}">
                  <a16:creationId xmlns:a16="http://schemas.microsoft.com/office/drawing/2014/main" id="{D90DD0FE-F96D-917B-571C-DF3772C4FA66}"/>
                </a:ext>
              </a:extLst>
            </p:cNvPr>
            <p:cNvGrpSpPr/>
            <p:nvPr/>
          </p:nvGrpSpPr>
          <p:grpSpPr>
            <a:xfrm>
              <a:off x="64457" y="2169373"/>
              <a:ext cx="2598115" cy="2472603"/>
              <a:chOff x="550683" y="2336289"/>
              <a:chExt cx="2598115" cy="2472603"/>
            </a:xfrm>
          </p:grpSpPr>
          <p:sp>
            <p:nvSpPr>
              <p:cNvPr id="56" name="Google Shape;2577;p48">
                <a:extLst>
                  <a:ext uri="{FF2B5EF4-FFF2-40B4-BE49-F238E27FC236}">
                    <a16:creationId xmlns:a16="http://schemas.microsoft.com/office/drawing/2014/main" id="{19461835-8778-2CB2-D125-D96A39D6DF8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50683" y="3613428"/>
                <a:ext cx="2598115" cy="1195464"/>
              </a:xfrm>
              <a:prstGeom prst="rect">
                <a:avLst/>
              </a:prstGeom>
            </p:spPr>
            <p:txBody>
              <a:bodyPr spcFirstLastPara="1" wrap="square" lIns="90000" tIns="91425" rIns="90000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Bahnschrift SemiLight SemiConde" panose="020B0502040204020203" pitchFamily="34" charset="0"/>
                  </a:rPr>
                  <a:t>We would be making the interface modern, minimal and intuitive</a:t>
                </a:r>
              </a:p>
            </p:txBody>
          </p:sp>
          <p:sp>
            <p:nvSpPr>
              <p:cNvPr id="61" name="Google Shape;2583;p48">
                <a:extLst>
                  <a:ext uri="{FF2B5EF4-FFF2-40B4-BE49-F238E27FC236}">
                    <a16:creationId xmlns:a16="http://schemas.microsoft.com/office/drawing/2014/main" id="{BA958918-45A7-F500-EEDB-AA73E7FC9FBC}"/>
                  </a:ext>
                </a:extLst>
              </p:cNvPr>
              <p:cNvSpPr/>
              <p:nvPr/>
            </p:nvSpPr>
            <p:spPr>
              <a:xfrm>
                <a:off x="1417742" y="2336289"/>
                <a:ext cx="864000" cy="8628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520" name="Google Shape;2577;p48">
                <a:extLst>
                  <a:ext uri="{FF2B5EF4-FFF2-40B4-BE49-F238E27FC236}">
                    <a16:creationId xmlns:a16="http://schemas.microsoft.com/office/drawing/2014/main" id="{6B5FF91D-BDD4-04FA-B458-AE675A517F5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75227" y="3271659"/>
                <a:ext cx="1749029" cy="414339"/>
              </a:xfrm>
              <a:prstGeom prst="rect">
                <a:avLst/>
              </a:prstGeom>
            </p:spPr>
            <p:txBody>
              <a:bodyPr spcFirstLastPara="1" wrap="square" lIns="90000" tIns="91425" rIns="90000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bg1"/>
                    </a:solidFill>
                    <a:latin typeface="Montserrat Black" panose="00000A00000000000000" pitchFamily="50" charset="0"/>
                  </a:rPr>
                  <a:t>Modern Ui</a:t>
                </a:r>
              </a:p>
            </p:txBody>
          </p:sp>
        </p:grpSp>
        <p:grpSp>
          <p:nvGrpSpPr>
            <p:cNvPr id="523" name="Group 522">
              <a:extLst>
                <a:ext uri="{FF2B5EF4-FFF2-40B4-BE49-F238E27FC236}">
                  <a16:creationId xmlns:a16="http://schemas.microsoft.com/office/drawing/2014/main" id="{75ED1302-8320-0DA1-40EC-AC171A078214}"/>
                </a:ext>
              </a:extLst>
            </p:cNvPr>
            <p:cNvGrpSpPr/>
            <p:nvPr/>
          </p:nvGrpSpPr>
          <p:grpSpPr>
            <a:xfrm>
              <a:off x="2458345" y="1219336"/>
              <a:ext cx="4016857" cy="2472603"/>
              <a:chOff x="-158689" y="1929897"/>
              <a:chExt cx="4016857" cy="2472603"/>
            </a:xfrm>
          </p:grpSpPr>
          <p:sp>
            <p:nvSpPr>
              <p:cNvPr id="524" name="Google Shape;2577;p48">
                <a:extLst>
                  <a:ext uri="{FF2B5EF4-FFF2-40B4-BE49-F238E27FC236}">
                    <a16:creationId xmlns:a16="http://schemas.microsoft.com/office/drawing/2014/main" id="{6F1B4D53-2639-6CC2-7380-7CEF5D0FAD8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6146" y="3207036"/>
                <a:ext cx="3509656" cy="1195464"/>
              </a:xfrm>
              <a:prstGeom prst="rect">
                <a:avLst/>
              </a:prstGeom>
            </p:spPr>
            <p:txBody>
              <a:bodyPr spcFirstLastPara="1" wrap="square" lIns="90000" tIns="91425" rIns="90000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Bahnschrift SemiLight SemiConde" panose="020B0502040204020203" pitchFamily="34" charset="0"/>
                  </a:rPr>
                  <a:t>Currently, the platform doesn’t support audio and video calls, instead, users must use any third-party app for meetings like zoom, google meet etc.</a:t>
                </a:r>
              </a:p>
            </p:txBody>
          </p:sp>
          <p:sp>
            <p:nvSpPr>
              <p:cNvPr id="525" name="Google Shape;2583;p48">
                <a:extLst>
                  <a:ext uri="{FF2B5EF4-FFF2-40B4-BE49-F238E27FC236}">
                    <a16:creationId xmlns:a16="http://schemas.microsoft.com/office/drawing/2014/main" id="{55077A70-862E-B3FA-AACF-12C907EAD17F}"/>
                  </a:ext>
                </a:extLst>
              </p:cNvPr>
              <p:cNvSpPr/>
              <p:nvPr/>
            </p:nvSpPr>
            <p:spPr>
              <a:xfrm>
                <a:off x="1417742" y="1929897"/>
                <a:ext cx="864000" cy="862800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544" name="Google Shape;2577;p48">
                <a:extLst>
                  <a:ext uri="{FF2B5EF4-FFF2-40B4-BE49-F238E27FC236}">
                    <a16:creationId xmlns:a16="http://schemas.microsoft.com/office/drawing/2014/main" id="{C21766C1-F887-79CE-2807-A26A2BAAFE9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-158689" y="2865267"/>
                <a:ext cx="4016857" cy="414339"/>
              </a:xfrm>
              <a:prstGeom prst="rect">
                <a:avLst/>
              </a:prstGeom>
            </p:spPr>
            <p:txBody>
              <a:bodyPr spcFirstLastPara="1" wrap="square" lIns="90000" tIns="91425" rIns="90000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bg1"/>
                    </a:solidFill>
                    <a:latin typeface="Montserrat Black" panose="00000A00000000000000" pitchFamily="50" charset="0"/>
                  </a:rPr>
                  <a:t>In App Video and Audio Calls</a:t>
                </a:r>
              </a:p>
            </p:txBody>
          </p:sp>
        </p:grpSp>
        <p:grpSp>
          <p:nvGrpSpPr>
            <p:cNvPr id="545" name="Group 544">
              <a:extLst>
                <a:ext uri="{FF2B5EF4-FFF2-40B4-BE49-F238E27FC236}">
                  <a16:creationId xmlns:a16="http://schemas.microsoft.com/office/drawing/2014/main" id="{96F0FC4D-EFAD-84B4-5807-6FF83037ABDE}"/>
                </a:ext>
              </a:extLst>
            </p:cNvPr>
            <p:cNvGrpSpPr/>
            <p:nvPr/>
          </p:nvGrpSpPr>
          <p:grpSpPr>
            <a:xfrm>
              <a:off x="6162576" y="2169373"/>
              <a:ext cx="2823977" cy="2472603"/>
              <a:chOff x="301961" y="2336289"/>
              <a:chExt cx="2823977" cy="2472603"/>
            </a:xfrm>
          </p:grpSpPr>
          <p:sp>
            <p:nvSpPr>
              <p:cNvPr id="546" name="Google Shape;2577;p48">
                <a:extLst>
                  <a:ext uri="{FF2B5EF4-FFF2-40B4-BE49-F238E27FC236}">
                    <a16:creationId xmlns:a16="http://schemas.microsoft.com/office/drawing/2014/main" id="{FABFBA49-2DCC-8A7B-4D62-D6295C32266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1961" y="3613428"/>
                <a:ext cx="2823977" cy="1195464"/>
              </a:xfrm>
              <a:prstGeom prst="rect">
                <a:avLst/>
              </a:prstGeom>
            </p:spPr>
            <p:txBody>
              <a:bodyPr spcFirstLastPara="1" wrap="square" lIns="90000" tIns="91425" rIns="90000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Bahnschrift SemiLight SemiConde" panose="020B0502040204020203" pitchFamily="34" charset="0"/>
                  </a:rPr>
                  <a:t>Launching a cross-platform mobile app for much more ease and better accessibility.</a:t>
                </a:r>
              </a:p>
            </p:txBody>
          </p:sp>
          <p:sp>
            <p:nvSpPr>
              <p:cNvPr id="547" name="Google Shape;2583;p48">
                <a:extLst>
                  <a:ext uri="{FF2B5EF4-FFF2-40B4-BE49-F238E27FC236}">
                    <a16:creationId xmlns:a16="http://schemas.microsoft.com/office/drawing/2014/main" id="{418DBE3B-E188-1D45-6981-53B90263F0DB}"/>
                  </a:ext>
                </a:extLst>
              </p:cNvPr>
              <p:cNvSpPr/>
              <p:nvPr/>
            </p:nvSpPr>
            <p:spPr>
              <a:xfrm>
                <a:off x="1417742" y="2336289"/>
                <a:ext cx="864000" cy="862800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548" name="Google Shape;2577;p48">
                <a:extLst>
                  <a:ext uri="{FF2B5EF4-FFF2-40B4-BE49-F238E27FC236}">
                    <a16:creationId xmlns:a16="http://schemas.microsoft.com/office/drawing/2014/main" id="{9F2B430D-7F7B-1CB5-0338-87F8E810442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23900" y="3271659"/>
                <a:ext cx="2251684" cy="414339"/>
              </a:xfrm>
              <a:prstGeom prst="rect">
                <a:avLst/>
              </a:prstGeom>
            </p:spPr>
            <p:txBody>
              <a:bodyPr spcFirstLastPara="1" wrap="square" lIns="90000" tIns="91425" rIns="90000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/>
                <a:r>
                  <a:rPr lang="en-US" sz="1800" dirty="0">
                    <a:solidFill>
                      <a:schemeClr val="bg1"/>
                    </a:solidFill>
                    <a:latin typeface="Montserrat Black" panose="00000A00000000000000" pitchFamily="50" charset="0"/>
                  </a:rPr>
                  <a:t>Mobile App</a:t>
                </a:r>
              </a:p>
            </p:txBody>
          </p:sp>
        </p:grpSp>
        <p:pic>
          <p:nvPicPr>
            <p:cNvPr id="550" name="Picture 549">
              <a:extLst>
                <a:ext uri="{FF2B5EF4-FFF2-40B4-BE49-F238E27FC236}">
                  <a16:creationId xmlns:a16="http://schemas.microsoft.com/office/drawing/2014/main" id="{E08312D0-AD60-CCE3-8FD7-58D889646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36939" y="2256470"/>
              <a:ext cx="667664" cy="667664"/>
            </a:xfrm>
            <a:prstGeom prst="rect">
              <a:avLst/>
            </a:prstGeom>
          </p:spPr>
        </p:pic>
        <p:pic>
          <p:nvPicPr>
            <p:cNvPr id="552" name="Picture 551">
              <a:extLst>
                <a:ext uri="{FF2B5EF4-FFF2-40B4-BE49-F238E27FC236}">
                  <a16:creationId xmlns:a16="http://schemas.microsoft.com/office/drawing/2014/main" id="{B44B636D-1176-A2E5-B4B2-7C0D319D33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93238" y="1378861"/>
              <a:ext cx="551484" cy="551484"/>
            </a:xfrm>
            <a:prstGeom prst="rect">
              <a:avLst/>
            </a:prstGeom>
          </p:spPr>
        </p:pic>
        <p:pic>
          <p:nvPicPr>
            <p:cNvPr id="556" name="Picture 555">
              <a:extLst>
                <a:ext uri="{FF2B5EF4-FFF2-40B4-BE49-F238E27FC236}">
                  <a16:creationId xmlns:a16="http://schemas.microsoft.com/office/drawing/2014/main" id="{D26390D4-F457-3652-5000-7AAE14438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421057" y="2310747"/>
              <a:ext cx="564082" cy="5640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65643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46"/>
          <p:cNvSpPr txBox="1">
            <a:spLocks noGrp="1"/>
          </p:cNvSpPr>
          <p:nvPr>
            <p:ph type="ctrTitle"/>
          </p:nvPr>
        </p:nvSpPr>
        <p:spPr>
          <a:xfrm>
            <a:off x="2869393" y="44254"/>
            <a:ext cx="3537300" cy="5943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Demo of Mentora</a:t>
            </a:r>
            <a:endParaRPr sz="3600" dirty="0"/>
          </a:p>
        </p:txBody>
      </p:sp>
      <p:pic>
        <p:nvPicPr>
          <p:cNvPr id="4" name="WhatsApp Video 2025-01-31 at 17.43.06_5bb10e9b">
            <a:hlinkClick r:id="" action="ppaction://media"/>
            <a:extLst>
              <a:ext uri="{FF2B5EF4-FFF2-40B4-BE49-F238E27FC236}">
                <a16:creationId xmlns:a16="http://schemas.microsoft.com/office/drawing/2014/main" id="{97ECB925-565B-5FCF-518E-BD696415FB8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33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5343" y="746547"/>
            <a:ext cx="8193314" cy="4352699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7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 showWhenStopped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acher Job Descriptions for Schools by Slidesgo">
  <a:themeElements>
    <a:clrScheme name="Simple Light">
      <a:dk1>
        <a:srgbClr val="1B1131"/>
      </a:dk1>
      <a:lt1>
        <a:srgbClr val="EFEFEF"/>
      </a:lt1>
      <a:dk2>
        <a:srgbClr val="949AE4"/>
      </a:dk2>
      <a:lt2>
        <a:srgbClr val="F34F3E"/>
      </a:lt2>
      <a:accent1>
        <a:srgbClr val="85DD6C"/>
      </a:accent1>
      <a:accent2>
        <a:srgbClr val="EA9300"/>
      </a:accent2>
      <a:accent3>
        <a:srgbClr val="CBF02B"/>
      </a:accent3>
      <a:accent4>
        <a:srgbClr val="FFFFFF"/>
      </a:accent4>
      <a:accent5>
        <a:srgbClr val="FFFFFF"/>
      </a:accent5>
      <a:accent6>
        <a:srgbClr val="FFFFFF"/>
      </a:accent6>
      <a:hlink>
        <a:srgbClr val="EFEFE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256</Words>
  <Application>Microsoft Office PowerPoint</Application>
  <PresentationFormat>On-screen Show (16:9)</PresentationFormat>
  <Paragraphs>71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Montserrat</vt:lpstr>
      <vt:lpstr>Bahnschrift SemiLight SemiConde</vt:lpstr>
      <vt:lpstr>Manrope</vt:lpstr>
      <vt:lpstr>Monerobe</vt:lpstr>
      <vt:lpstr>Montserrat Black</vt:lpstr>
      <vt:lpstr>Anton</vt:lpstr>
      <vt:lpstr>Arial</vt:lpstr>
      <vt:lpstr>Teacher Job Descriptions for Schools by Slidesgo</vt:lpstr>
      <vt:lpstr>MENTORA Mentorship Simplified, Growth Amplified</vt:lpstr>
      <vt:lpstr>ARBAB HUSSAIN</vt:lpstr>
      <vt:lpstr>Problem Statement</vt:lpstr>
      <vt:lpstr>SOLUTION</vt:lpstr>
      <vt:lpstr>CORE FEATURES OF MENTORA</vt:lpstr>
      <vt:lpstr>TECHNOLOGIES USED</vt:lpstr>
      <vt:lpstr>PROJECT TIMELINE</vt:lpstr>
      <vt:lpstr>PowerPoint Presentation</vt:lpstr>
      <vt:lpstr>Demo of Mentora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Arbab Hussain</dc:creator>
  <cp:lastModifiedBy>22SW028</cp:lastModifiedBy>
  <cp:revision>7</cp:revision>
  <dcterms:modified xsi:type="dcterms:W3CDTF">2025-02-03T15:47:05Z</dcterms:modified>
</cp:coreProperties>
</file>